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8"/>
  </p:notesMasterIdLst>
  <p:sldIdLst>
    <p:sldId id="256" r:id="rId2"/>
    <p:sldId id="257" r:id="rId3"/>
    <p:sldId id="258" r:id="rId4"/>
    <p:sldId id="287" r:id="rId5"/>
    <p:sldId id="259" r:id="rId6"/>
    <p:sldId id="260" r:id="rId7"/>
    <p:sldId id="328" r:id="rId8"/>
    <p:sldId id="329" r:id="rId9"/>
    <p:sldId id="330" r:id="rId10"/>
    <p:sldId id="331" r:id="rId11"/>
    <p:sldId id="261" r:id="rId12"/>
    <p:sldId id="262" r:id="rId13"/>
    <p:sldId id="263" r:id="rId14"/>
    <p:sldId id="332"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326" r:id="rId30"/>
    <p:sldId id="297" r:id="rId31"/>
    <p:sldId id="294" r:id="rId32"/>
    <p:sldId id="295" r:id="rId33"/>
    <p:sldId id="296" r:id="rId34"/>
    <p:sldId id="298" r:id="rId35"/>
    <p:sldId id="327" r:id="rId36"/>
    <p:sldId id="333" r:id="rId37"/>
    <p:sldId id="336" r:id="rId38"/>
    <p:sldId id="335" r:id="rId39"/>
    <p:sldId id="337" r:id="rId40"/>
    <p:sldId id="278" r:id="rId41"/>
    <p:sldId id="279" r:id="rId42"/>
    <p:sldId id="282" r:id="rId43"/>
    <p:sldId id="283" r:id="rId44"/>
    <p:sldId id="284" r:id="rId45"/>
    <p:sldId id="285" r:id="rId46"/>
    <p:sldId id="305" r:id="rId47"/>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CANlXtL06/5M2X4q//12wQ==" hashData="MOOSyyELEUWaOy6fuBfVSy1Wr4hqeWGgx6POTlZfOcfjnwrB1femG1MZFTthGxScvlUl+8nxATGcMAFId2PTqQ=="/>
  <p:extLst>
    <p:ext uri="{EFAFB233-063F-42B5-8137-9DF3F51BA10A}">
      <p15:sldGuideLst xmlns:p15="http://schemas.microsoft.com/office/powerpoint/2012/main">
        <p15:guide id="1" orient="horz" pos="3624" userDrawn="1">
          <p15:clr>
            <a:srgbClr val="A4A3A4"/>
          </p15:clr>
        </p15:guide>
        <p15:guide id="2" orient="horz" pos="431" userDrawn="1">
          <p15:clr>
            <a:srgbClr val="A4A3A4"/>
          </p15:clr>
        </p15:guide>
        <p15:guide id="3" pos="5120">
          <p15:clr>
            <a:srgbClr val="A4A3A4"/>
          </p15:clr>
        </p15:guide>
        <p15:guide id="4" orient="horz" pos="52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48C118-4CCE-ED38-AFBF-1B64D673D513}" name="Bassel Dakhlallah" initials="BD" userId="f75eed4230132ca5" providerId="Windows Live"/>
  <p188:author id="{2E6F4D80-CCDA-6450-64CF-67C0C3B9BA90}" name="IFFATH ZAKIR" initials="IZ" userId="S::iffath.zakir@simplilearn.com::660868e7-e8b5-4007-afbe-faabd7ac8b9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A20C92-8AA2-4282-8FDF-2818C1AB109D}" v="2" dt="2023-07-07T06:54:28.591"/>
    <p1510:client id="{D5EF9372-5C87-4137-BE7B-5300631F1972}" v="1" dt="2023-07-07T06:09:25.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62" autoAdjust="0"/>
    <p:restoredTop sz="89775" autoAdjust="0"/>
  </p:normalViewPr>
  <p:slideViewPr>
    <p:cSldViewPr snapToGrid="0" showGuides="1">
      <p:cViewPr varScale="1">
        <p:scale>
          <a:sx n="41" d="100"/>
          <a:sy n="41" d="100"/>
        </p:scale>
        <p:origin x="1128" y="66"/>
      </p:cViewPr>
      <p:guideLst>
        <p:guide orient="horz" pos="3624"/>
        <p:guide orient="horz" pos="431"/>
        <p:guide pos="5120"/>
        <p:guide orient="horz" pos="5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warya B" userId="0867edd5-7bf9-49fb-9002-3cb2c79b09e0" providerId="ADAL" clId="{4E4997FE-E28F-46EF-A0E9-55621EF84B68}"/>
    <pc:docChg chg="undo redo custSel addSld delSld modSld">
      <pc:chgData name="Aishwarya B" userId="0867edd5-7bf9-49fb-9002-3cb2c79b09e0" providerId="ADAL" clId="{4E4997FE-E28F-46EF-A0E9-55621EF84B68}" dt="2024-09-24T09:56:43.515" v="1531" actId="20577"/>
      <pc:docMkLst>
        <pc:docMk/>
      </pc:docMkLst>
      <pc:sldChg chg="modSp add mod modNotesTx">
        <pc:chgData name="Aishwarya B" userId="0867edd5-7bf9-49fb-9002-3cb2c79b09e0" providerId="ADAL" clId="{4E4997FE-E28F-46EF-A0E9-55621EF84B68}" dt="2024-09-23T11:28:08.975" v="1025" actId="20577"/>
        <pc:sldMkLst>
          <pc:docMk/>
          <pc:sldMk cId="2290630508" sldId="333"/>
        </pc:sldMkLst>
        <pc:spChg chg="mod">
          <ac:chgData name="Aishwarya B" userId="0867edd5-7bf9-49fb-9002-3cb2c79b09e0" providerId="ADAL" clId="{4E4997FE-E28F-46EF-A0E9-55621EF84B68}" dt="2024-09-23T09:26:53.098" v="9" actId="20577"/>
          <ac:spMkLst>
            <pc:docMk/>
            <pc:sldMk cId="2290630508" sldId="333"/>
            <ac:spMk id="2" creationId="{E1D77F05-5C40-7AB9-17D3-83342528B173}"/>
          </ac:spMkLst>
        </pc:spChg>
      </pc:sldChg>
      <pc:sldChg chg="addSp delSp modSp new del mod delAnim modAnim modNotesTx">
        <pc:chgData name="Aishwarya B" userId="0867edd5-7bf9-49fb-9002-3cb2c79b09e0" providerId="ADAL" clId="{4E4997FE-E28F-46EF-A0E9-55621EF84B68}" dt="2024-09-24T05:55:45.185" v="1309" actId="47"/>
        <pc:sldMkLst>
          <pc:docMk/>
          <pc:sldMk cId="956096317" sldId="334"/>
        </pc:sldMkLst>
        <pc:spChg chg="del mod">
          <ac:chgData name="Aishwarya B" userId="0867edd5-7bf9-49fb-9002-3cb2c79b09e0" providerId="ADAL" clId="{4E4997FE-E28F-46EF-A0E9-55621EF84B68}" dt="2024-09-23T09:34:31.323" v="254" actId="478"/>
          <ac:spMkLst>
            <pc:docMk/>
            <pc:sldMk cId="956096317" sldId="334"/>
            <ac:spMk id="2" creationId="{014DC78C-B3EE-5A66-20A8-7AC5CACF01A0}"/>
          </ac:spMkLst>
        </pc:spChg>
        <pc:spChg chg="mod">
          <ac:chgData name="Aishwarya B" userId="0867edd5-7bf9-49fb-9002-3cb2c79b09e0" providerId="ADAL" clId="{4E4997FE-E28F-46EF-A0E9-55621EF84B68}" dt="2024-09-23T09:28:47.518" v="84" actId="20577"/>
          <ac:spMkLst>
            <pc:docMk/>
            <pc:sldMk cId="956096317" sldId="334"/>
            <ac:spMk id="3" creationId="{7981DBDF-1010-C960-1416-54648905A053}"/>
          </ac:spMkLst>
        </pc:spChg>
        <pc:spChg chg="mod">
          <ac:chgData name="Aishwarya B" userId="0867edd5-7bf9-49fb-9002-3cb2c79b09e0" providerId="ADAL" clId="{4E4997FE-E28F-46EF-A0E9-55621EF84B68}" dt="2024-09-23T09:28:14.402" v="29" actId="20577"/>
          <ac:spMkLst>
            <pc:docMk/>
            <pc:sldMk cId="956096317" sldId="334"/>
            <ac:spMk id="4" creationId="{A1C2CD02-3F87-57A6-326E-D3FBB06F4A44}"/>
          </ac:spMkLst>
        </pc:spChg>
        <pc:spChg chg="add mod">
          <ac:chgData name="Aishwarya B" userId="0867edd5-7bf9-49fb-9002-3cb2c79b09e0" providerId="ADAL" clId="{4E4997FE-E28F-46EF-A0E9-55621EF84B68}" dt="2024-09-23T09:28:23.521" v="55"/>
          <ac:spMkLst>
            <pc:docMk/>
            <pc:sldMk cId="956096317" sldId="334"/>
            <ac:spMk id="6" creationId="{BF51F9A9-CB08-22F9-46A5-425BFE082432}"/>
          </ac:spMkLst>
        </pc:spChg>
        <pc:spChg chg="mod">
          <ac:chgData name="Aishwarya B" userId="0867edd5-7bf9-49fb-9002-3cb2c79b09e0" providerId="ADAL" clId="{4E4997FE-E28F-46EF-A0E9-55621EF84B68}" dt="2024-09-23T09:34:47.311" v="269" actId="113"/>
          <ac:spMkLst>
            <pc:docMk/>
            <pc:sldMk cId="956096317" sldId="334"/>
            <ac:spMk id="8" creationId="{95178933-5506-53BC-8130-9311DD5D9D47}"/>
          </ac:spMkLst>
        </pc:spChg>
        <pc:spChg chg="mod">
          <ac:chgData name="Aishwarya B" userId="0867edd5-7bf9-49fb-9002-3cb2c79b09e0" providerId="ADAL" clId="{4E4997FE-E28F-46EF-A0E9-55621EF84B68}" dt="2024-09-23T09:34:47.311" v="269" actId="113"/>
          <ac:spMkLst>
            <pc:docMk/>
            <pc:sldMk cId="956096317" sldId="334"/>
            <ac:spMk id="9" creationId="{6FF6FFD8-750A-E49C-9732-AEBC4D79E28D}"/>
          </ac:spMkLst>
        </pc:spChg>
        <pc:spChg chg="del mod">
          <ac:chgData name="Aishwarya B" userId="0867edd5-7bf9-49fb-9002-3cb2c79b09e0" providerId="ADAL" clId="{4E4997FE-E28F-46EF-A0E9-55621EF84B68}" dt="2024-09-23T09:32:05.617" v="192" actId="478"/>
          <ac:spMkLst>
            <pc:docMk/>
            <pc:sldMk cId="956096317" sldId="334"/>
            <ac:spMk id="10" creationId="{BA89660D-CA80-A5EF-8AF3-FF6501501CAD}"/>
          </ac:spMkLst>
        </pc:spChg>
        <pc:spChg chg="mod">
          <ac:chgData name="Aishwarya B" userId="0867edd5-7bf9-49fb-9002-3cb2c79b09e0" providerId="ADAL" clId="{4E4997FE-E28F-46EF-A0E9-55621EF84B68}" dt="2024-09-23T09:34:47.311" v="269" actId="113"/>
          <ac:spMkLst>
            <pc:docMk/>
            <pc:sldMk cId="956096317" sldId="334"/>
            <ac:spMk id="11" creationId="{757EDBBD-EE24-23BF-70DD-74366BBE616B}"/>
          </ac:spMkLst>
        </pc:spChg>
        <pc:spChg chg="del mod">
          <ac:chgData name="Aishwarya B" userId="0867edd5-7bf9-49fb-9002-3cb2c79b09e0" providerId="ADAL" clId="{4E4997FE-E28F-46EF-A0E9-55621EF84B68}" dt="2024-09-23T09:32:10.777" v="193" actId="478"/>
          <ac:spMkLst>
            <pc:docMk/>
            <pc:sldMk cId="956096317" sldId="334"/>
            <ac:spMk id="12" creationId="{2B681C3E-40CE-0E00-0161-79FD27A905C7}"/>
          </ac:spMkLst>
        </pc:spChg>
        <pc:spChg chg="mod">
          <ac:chgData name="Aishwarya B" userId="0867edd5-7bf9-49fb-9002-3cb2c79b09e0" providerId="ADAL" clId="{4E4997FE-E28F-46EF-A0E9-55621EF84B68}" dt="2024-09-23T09:34:47.311" v="269" actId="113"/>
          <ac:spMkLst>
            <pc:docMk/>
            <pc:sldMk cId="956096317" sldId="334"/>
            <ac:spMk id="13" creationId="{E3FE9398-BCC1-FEDC-1BB2-97185442F2E6}"/>
          </ac:spMkLst>
        </pc:spChg>
        <pc:spChg chg="del mod">
          <ac:chgData name="Aishwarya B" userId="0867edd5-7bf9-49fb-9002-3cb2c79b09e0" providerId="ADAL" clId="{4E4997FE-E28F-46EF-A0E9-55621EF84B68}" dt="2024-09-23T09:32:15.162" v="194" actId="478"/>
          <ac:spMkLst>
            <pc:docMk/>
            <pc:sldMk cId="956096317" sldId="334"/>
            <ac:spMk id="14" creationId="{3F130560-D45A-194C-7F8C-0128A7BD1CC1}"/>
          </ac:spMkLst>
        </pc:spChg>
        <pc:spChg chg="del mod">
          <ac:chgData name="Aishwarya B" userId="0867edd5-7bf9-49fb-9002-3cb2c79b09e0" providerId="ADAL" clId="{4E4997FE-E28F-46EF-A0E9-55621EF84B68}" dt="2024-09-23T09:32:19.191" v="195" actId="478"/>
          <ac:spMkLst>
            <pc:docMk/>
            <pc:sldMk cId="956096317" sldId="334"/>
            <ac:spMk id="16" creationId="{D2AA7192-D928-CFE1-8AC0-F295881393BD}"/>
          </ac:spMkLst>
        </pc:spChg>
        <pc:spChg chg="mod">
          <ac:chgData name="Aishwarya B" userId="0867edd5-7bf9-49fb-9002-3cb2c79b09e0" providerId="ADAL" clId="{4E4997FE-E28F-46EF-A0E9-55621EF84B68}" dt="2024-09-23T10:43:43.060" v="553" actId="207"/>
          <ac:spMkLst>
            <pc:docMk/>
            <pc:sldMk cId="956096317" sldId="334"/>
            <ac:spMk id="17" creationId="{8B182D36-022B-C1C0-9C1A-22B9EECB0225}"/>
          </ac:spMkLst>
        </pc:spChg>
        <pc:spChg chg="mod">
          <ac:chgData name="Aishwarya B" userId="0867edd5-7bf9-49fb-9002-3cb2c79b09e0" providerId="ADAL" clId="{4E4997FE-E28F-46EF-A0E9-55621EF84B68}" dt="2024-09-23T10:43:34.335" v="552" actId="207"/>
          <ac:spMkLst>
            <pc:docMk/>
            <pc:sldMk cId="956096317" sldId="334"/>
            <ac:spMk id="18" creationId="{28F2FD7B-4B0D-83F9-661E-236045493F73}"/>
          </ac:spMkLst>
        </pc:spChg>
        <pc:spChg chg="mod">
          <ac:chgData name="Aishwarya B" userId="0867edd5-7bf9-49fb-9002-3cb2c79b09e0" providerId="ADAL" clId="{4E4997FE-E28F-46EF-A0E9-55621EF84B68}" dt="2024-09-23T10:43:22.211" v="550" actId="207"/>
          <ac:spMkLst>
            <pc:docMk/>
            <pc:sldMk cId="956096317" sldId="334"/>
            <ac:spMk id="19" creationId="{78B5AD21-4CDA-CAF5-3FE1-07C4B1A426AE}"/>
          </ac:spMkLst>
        </pc:spChg>
        <pc:spChg chg="mod">
          <ac:chgData name="Aishwarya B" userId="0867edd5-7bf9-49fb-9002-3cb2c79b09e0" providerId="ADAL" clId="{4E4997FE-E28F-46EF-A0E9-55621EF84B68}" dt="2024-09-23T10:43:27.988" v="551" actId="207"/>
          <ac:spMkLst>
            <pc:docMk/>
            <pc:sldMk cId="956096317" sldId="334"/>
            <ac:spMk id="20" creationId="{0EE58DFC-6F34-04E3-EF0A-E2B98FC79687}"/>
          </ac:spMkLst>
        </pc:spChg>
        <pc:spChg chg="mod">
          <ac:chgData name="Aishwarya B" userId="0867edd5-7bf9-49fb-9002-3cb2c79b09e0" providerId="ADAL" clId="{4E4997FE-E28F-46EF-A0E9-55621EF84B68}" dt="2024-09-23T09:34:47.311" v="269" actId="113"/>
          <ac:spMkLst>
            <pc:docMk/>
            <pc:sldMk cId="956096317" sldId="334"/>
            <ac:spMk id="21" creationId="{6DF1F583-9D44-222F-AE7C-1AEF2B4B2AED}"/>
          </ac:spMkLst>
        </pc:spChg>
        <pc:spChg chg="mod">
          <ac:chgData name="Aishwarya B" userId="0867edd5-7bf9-49fb-9002-3cb2c79b09e0" providerId="ADAL" clId="{4E4997FE-E28F-46EF-A0E9-55621EF84B68}" dt="2024-09-23T09:34:47.311" v="269" actId="113"/>
          <ac:spMkLst>
            <pc:docMk/>
            <pc:sldMk cId="956096317" sldId="334"/>
            <ac:spMk id="22" creationId="{541E5034-39E7-7335-BC22-09FE8F83BB8C}"/>
          </ac:spMkLst>
        </pc:spChg>
        <pc:spChg chg="add mod">
          <ac:chgData name="Aishwarya B" userId="0867edd5-7bf9-49fb-9002-3cb2c79b09e0" providerId="ADAL" clId="{4E4997FE-E28F-46EF-A0E9-55621EF84B68}" dt="2024-09-23T11:00:51.207" v="808" actId="1035"/>
          <ac:spMkLst>
            <pc:docMk/>
            <pc:sldMk cId="956096317" sldId="334"/>
            <ac:spMk id="23" creationId="{8218166C-1CCE-B8EC-3296-15C0153A30C7}"/>
          </ac:spMkLst>
        </pc:spChg>
        <pc:spChg chg="mod">
          <ac:chgData name="Aishwarya B" userId="0867edd5-7bf9-49fb-9002-3cb2c79b09e0" providerId="ADAL" clId="{4E4997FE-E28F-46EF-A0E9-55621EF84B68}" dt="2024-09-23T11:02:24.261" v="967" actId="1035"/>
          <ac:spMkLst>
            <pc:docMk/>
            <pc:sldMk cId="956096317" sldId="334"/>
            <ac:spMk id="25" creationId="{574CEBEA-C735-EB85-37A8-91E44FC62887}"/>
          </ac:spMkLst>
        </pc:spChg>
        <pc:spChg chg="mod">
          <ac:chgData name="Aishwarya B" userId="0867edd5-7bf9-49fb-9002-3cb2c79b09e0" providerId="ADAL" clId="{4E4997FE-E28F-46EF-A0E9-55621EF84B68}" dt="2024-09-23T11:02:24.261" v="967" actId="1035"/>
          <ac:spMkLst>
            <pc:docMk/>
            <pc:sldMk cId="956096317" sldId="334"/>
            <ac:spMk id="26" creationId="{7103D412-238D-87C1-A118-AF07160377FE}"/>
          </ac:spMkLst>
        </pc:spChg>
        <pc:spChg chg="mod">
          <ac:chgData name="Aishwarya B" userId="0867edd5-7bf9-49fb-9002-3cb2c79b09e0" providerId="ADAL" clId="{4E4997FE-E28F-46EF-A0E9-55621EF84B68}" dt="2024-09-23T11:02:24.261" v="967" actId="1035"/>
          <ac:spMkLst>
            <pc:docMk/>
            <pc:sldMk cId="956096317" sldId="334"/>
            <ac:spMk id="29" creationId="{63DB452A-FC6E-B297-03D6-34B4717D8940}"/>
          </ac:spMkLst>
        </pc:spChg>
        <pc:spChg chg="mod">
          <ac:chgData name="Aishwarya B" userId="0867edd5-7bf9-49fb-9002-3cb2c79b09e0" providerId="ADAL" clId="{4E4997FE-E28F-46EF-A0E9-55621EF84B68}" dt="2024-09-23T11:02:24.261" v="967" actId="1035"/>
          <ac:spMkLst>
            <pc:docMk/>
            <pc:sldMk cId="956096317" sldId="334"/>
            <ac:spMk id="30" creationId="{9C679FEA-DC06-F7E9-6173-DE17A50EFA7B}"/>
          </ac:spMkLst>
        </pc:spChg>
        <pc:spChg chg="mod">
          <ac:chgData name="Aishwarya B" userId="0867edd5-7bf9-49fb-9002-3cb2c79b09e0" providerId="ADAL" clId="{4E4997FE-E28F-46EF-A0E9-55621EF84B68}" dt="2024-09-23T11:02:24.261" v="967" actId="1035"/>
          <ac:spMkLst>
            <pc:docMk/>
            <pc:sldMk cId="956096317" sldId="334"/>
            <ac:spMk id="33" creationId="{A8D486C1-44F4-E04F-787B-98D2F4196D9B}"/>
          </ac:spMkLst>
        </pc:spChg>
        <pc:spChg chg="mod">
          <ac:chgData name="Aishwarya B" userId="0867edd5-7bf9-49fb-9002-3cb2c79b09e0" providerId="ADAL" clId="{4E4997FE-E28F-46EF-A0E9-55621EF84B68}" dt="2024-09-23T11:02:24.261" v="967" actId="1035"/>
          <ac:spMkLst>
            <pc:docMk/>
            <pc:sldMk cId="956096317" sldId="334"/>
            <ac:spMk id="34" creationId="{CD588EA2-79D0-1222-49C5-7DF5CF49D7E7}"/>
          </ac:spMkLst>
        </pc:spChg>
        <pc:spChg chg="add mod">
          <ac:chgData name="Aishwarya B" userId="0867edd5-7bf9-49fb-9002-3cb2c79b09e0" providerId="ADAL" clId="{4E4997FE-E28F-46EF-A0E9-55621EF84B68}" dt="2024-09-23T11:02:24.261" v="967" actId="1035"/>
          <ac:spMkLst>
            <pc:docMk/>
            <pc:sldMk cId="956096317" sldId="334"/>
            <ac:spMk id="36" creationId="{2CD135E1-31D6-8ECD-E617-825FD72166F0}"/>
          </ac:spMkLst>
        </pc:spChg>
        <pc:spChg chg="add del mod">
          <ac:chgData name="Aishwarya B" userId="0867edd5-7bf9-49fb-9002-3cb2c79b09e0" providerId="ADAL" clId="{4E4997FE-E28F-46EF-A0E9-55621EF84B68}" dt="2024-09-23T11:01:17.632" v="886" actId="478"/>
          <ac:spMkLst>
            <pc:docMk/>
            <pc:sldMk cId="956096317" sldId="334"/>
            <ac:spMk id="37" creationId="{F6F7C46E-5CB8-BBB5-BFAC-5D44D7849FA1}"/>
          </ac:spMkLst>
        </pc:spChg>
        <pc:spChg chg="add mod">
          <ac:chgData name="Aishwarya B" userId="0867edd5-7bf9-49fb-9002-3cb2c79b09e0" providerId="ADAL" clId="{4E4997FE-E28F-46EF-A0E9-55621EF84B68}" dt="2024-09-23T11:02:24.261" v="967" actId="1035"/>
          <ac:spMkLst>
            <pc:docMk/>
            <pc:sldMk cId="956096317" sldId="334"/>
            <ac:spMk id="38" creationId="{DD950D50-0396-46FC-BD53-E30A40820A31}"/>
          </ac:spMkLst>
        </pc:spChg>
        <pc:spChg chg="add del mod">
          <ac:chgData name="Aishwarya B" userId="0867edd5-7bf9-49fb-9002-3cb2c79b09e0" providerId="ADAL" clId="{4E4997FE-E28F-46EF-A0E9-55621EF84B68}" dt="2024-09-23T11:01:19.859" v="887" actId="478"/>
          <ac:spMkLst>
            <pc:docMk/>
            <pc:sldMk cId="956096317" sldId="334"/>
            <ac:spMk id="39" creationId="{9675A401-A483-D6B5-4544-1F6FDF10366E}"/>
          </ac:spMkLst>
        </pc:spChg>
        <pc:spChg chg="add mod">
          <ac:chgData name="Aishwarya B" userId="0867edd5-7bf9-49fb-9002-3cb2c79b09e0" providerId="ADAL" clId="{4E4997FE-E28F-46EF-A0E9-55621EF84B68}" dt="2024-09-23T11:02:24.261" v="967" actId="1035"/>
          <ac:spMkLst>
            <pc:docMk/>
            <pc:sldMk cId="956096317" sldId="334"/>
            <ac:spMk id="40" creationId="{9398851F-8A39-7E33-07DD-9D8DD0636881}"/>
          </ac:spMkLst>
        </pc:spChg>
        <pc:spChg chg="add del mod">
          <ac:chgData name="Aishwarya B" userId="0867edd5-7bf9-49fb-9002-3cb2c79b09e0" providerId="ADAL" clId="{4E4997FE-E28F-46EF-A0E9-55621EF84B68}" dt="2024-09-23T11:01:22.697" v="888" actId="478"/>
          <ac:spMkLst>
            <pc:docMk/>
            <pc:sldMk cId="956096317" sldId="334"/>
            <ac:spMk id="41" creationId="{5FACDBE6-5F6B-A074-5D92-DFA4D1B33BB2}"/>
          </ac:spMkLst>
        </pc:spChg>
        <pc:grpChg chg="add del mod">
          <ac:chgData name="Aishwarya B" userId="0867edd5-7bf9-49fb-9002-3cb2c79b09e0" providerId="ADAL" clId="{4E4997FE-E28F-46EF-A0E9-55621EF84B68}" dt="2024-09-23T11:01:14.679" v="885" actId="478"/>
          <ac:grpSpMkLst>
            <pc:docMk/>
            <pc:sldMk cId="956096317" sldId="334"/>
            <ac:grpSpMk id="7" creationId="{E25EB212-46C7-9A05-91A7-C62AD9E5F468}"/>
          </ac:grpSpMkLst>
        </pc:grpChg>
        <pc:grpChg chg="mod">
          <ac:chgData name="Aishwarya B" userId="0867edd5-7bf9-49fb-9002-3cb2c79b09e0" providerId="ADAL" clId="{4E4997FE-E28F-46EF-A0E9-55621EF84B68}" dt="2024-09-23T09:31:02.986" v="87"/>
          <ac:grpSpMkLst>
            <pc:docMk/>
            <pc:sldMk cId="956096317" sldId="334"/>
            <ac:grpSpMk id="15" creationId="{5DCA1FC8-2AF5-8B97-211B-783F6C05E461}"/>
          </ac:grpSpMkLst>
        </pc:grpChg>
        <pc:grpChg chg="add mod">
          <ac:chgData name="Aishwarya B" userId="0867edd5-7bf9-49fb-9002-3cb2c79b09e0" providerId="ADAL" clId="{4E4997FE-E28F-46EF-A0E9-55621EF84B68}" dt="2024-09-23T11:02:24.261" v="967" actId="1035"/>
          <ac:grpSpMkLst>
            <pc:docMk/>
            <pc:sldMk cId="956096317" sldId="334"/>
            <ac:grpSpMk id="24" creationId="{EB9A951E-7DFC-563B-378F-72B32780CDD5}"/>
          </ac:grpSpMkLst>
        </pc:grpChg>
        <pc:grpChg chg="add mod">
          <ac:chgData name="Aishwarya B" userId="0867edd5-7bf9-49fb-9002-3cb2c79b09e0" providerId="ADAL" clId="{4E4997FE-E28F-46EF-A0E9-55621EF84B68}" dt="2024-09-23T11:02:24.261" v="967" actId="1035"/>
          <ac:grpSpMkLst>
            <pc:docMk/>
            <pc:sldMk cId="956096317" sldId="334"/>
            <ac:grpSpMk id="28" creationId="{275A47B2-E9AE-B195-466A-267ECD48865C}"/>
          </ac:grpSpMkLst>
        </pc:grpChg>
        <pc:grpChg chg="add mod">
          <ac:chgData name="Aishwarya B" userId="0867edd5-7bf9-49fb-9002-3cb2c79b09e0" providerId="ADAL" clId="{4E4997FE-E28F-46EF-A0E9-55621EF84B68}" dt="2024-09-23T11:02:24.261" v="967" actId="1035"/>
          <ac:grpSpMkLst>
            <pc:docMk/>
            <pc:sldMk cId="956096317" sldId="334"/>
            <ac:grpSpMk id="32" creationId="{EB00CD1F-7C94-0798-2F94-5B4DC9AE2C63}"/>
          </ac:grpSpMkLst>
        </pc:grpChg>
        <pc:picChg chg="del mod">
          <ac:chgData name="Aishwarya B" userId="0867edd5-7bf9-49fb-9002-3cb2c79b09e0" providerId="ADAL" clId="{4E4997FE-E28F-46EF-A0E9-55621EF84B68}" dt="2024-09-23T11:02:50.957" v="969" actId="478"/>
          <ac:picMkLst>
            <pc:docMk/>
            <pc:sldMk cId="956096317" sldId="334"/>
            <ac:picMk id="27" creationId="{B75A94EF-411D-0124-C218-74CE277B01C2}"/>
          </ac:picMkLst>
        </pc:picChg>
        <pc:picChg chg="del mod">
          <ac:chgData name="Aishwarya B" userId="0867edd5-7bf9-49fb-9002-3cb2c79b09e0" providerId="ADAL" clId="{4E4997FE-E28F-46EF-A0E9-55621EF84B68}" dt="2024-09-23T11:02:53.537" v="970" actId="478"/>
          <ac:picMkLst>
            <pc:docMk/>
            <pc:sldMk cId="956096317" sldId="334"/>
            <ac:picMk id="31" creationId="{D8DE0387-F99C-600E-179B-88ECF7146BF4}"/>
          </ac:picMkLst>
        </pc:picChg>
        <pc:picChg chg="del mod">
          <ac:chgData name="Aishwarya B" userId="0867edd5-7bf9-49fb-9002-3cb2c79b09e0" providerId="ADAL" clId="{4E4997FE-E28F-46EF-A0E9-55621EF84B68}" dt="2024-09-23T11:02:48.003" v="968" actId="478"/>
          <ac:picMkLst>
            <pc:docMk/>
            <pc:sldMk cId="956096317" sldId="334"/>
            <ac:picMk id="35" creationId="{7E356AAB-79BB-613A-5FA6-9263BA3EFD1A}"/>
          </ac:picMkLst>
        </pc:picChg>
        <pc:cxnChg chg="add del mod replST">
          <ac:chgData name="Aishwarya B" userId="0867edd5-7bf9-49fb-9002-3cb2c79b09e0" providerId="ADAL" clId="{4E4997FE-E28F-46EF-A0E9-55621EF84B68}" dt="2024-09-23T09:28:23.521" v="57"/>
          <ac:cxnSpMkLst>
            <pc:docMk/>
            <pc:sldMk cId="956096317" sldId="334"/>
            <ac:cxnSpMk id="5" creationId="{A272FB9F-DF41-73F9-2D2A-BBD2A230E7BA}"/>
          </ac:cxnSpMkLst>
        </pc:cxnChg>
      </pc:sldChg>
      <pc:sldChg chg="addSp delSp modSp new mod modNotesTx">
        <pc:chgData name="Aishwarya B" userId="0867edd5-7bf9-49fb-9002-3cb2c79b09e0" providerId="ADAL" clId="{4E4997FE-E28F-46EF-A0E9-55621EF84B68}" dt="2024-09-24T09:40:14.994" v="1495" actId="1035"/>
        <pc:sldMkLst>
          <pc:docMk/>
          <pc:sldMk cId="3220832373" sldId="335"/>
        </pc:sldMkLst>
        <pc:spChg chg="add mod">
          <ac:chgData name="Aishwarya B" userId="0867edd5-7bf9-49fb-9002-3cb2c79b09e0" providerId="ADAL" clId="{4E4997FE-E28F-46EF-A0E9-55621EF84B68}" dt="2024-09-24T05:55:19.174" v="1302" actId="1076"/>
          <ac:spMkLst>
            <pc:docMk/>
            <pc:sldMk cId="3220832373" sldId="335"/>
            <ac:spMk id="2" creationId="{0070F5B4-384E-0694-2C4A-A4CDC81953C1}"/>
          </ac:spMkLst>
        </pc:spChg>
        <pc:spChg chg="del">
          <ac:chgData name="Aishwarya B" userId="0867edd5-7bf9-49fb-9002-3cb2c79b09e0" providerId="ADAL" clId="{4E4997FE-E28F-46EF-A0E9-55621EF84B68}" dt="2024-09-23T09:41:34.982" v="340" actId="478"/>
          <ac:spMkLst>
            <pc:docMk/>
            <pc:sldMk cId="3220832373" sldId="335"/>
            <ac:spMk id="2" creationId="{028A1AA7-C253-8737-CB0D-B9FBBCB15CBC}"/>
          </ac:spMkLst>
        </pc:spChg>
        <pc:spChg chg="del mod">
          <ac:chgData name="Aishwarya B" userId="0867edd5-7bf9-49fb-9002-3cb2c79b09e0" providerId="ADAL" clId="{4E4997FE-E28F-46EF-A0E9-55621EF84B68}" dt="2024-09-23T10:50:22.541" v="594" actId="478"/>
          <ac:spMkLst>
            <pc:docMk/>
            <pc:sldMk cId="3220832373" sldId="335"/>
            <ac:spMk id="3" creationId="{58401484-2501-5451-9F6B-49E679F067C7}"/>
          </ac:spMkLst>
        </pc:spChg>
        <pc:spChg chg="mod">
          <ac:chgData name="Aishwarya B" userId="0867edd5-7bf9-49fb-9002-3cb2c79b09e0" providerId="ADAL" clId="{4E4997FE-E28F-46EF-A0E9-55621EF84B68}" dt="2024-09-23T09:38:21.307" v="311" actId="20577"/>
          <ac:spMkLst>
            <pc:docMk/>
            <pc:sldMk cId="3220832373" sldId="335"/>
            <ac:spMk id="4" creationId="{A68EE7D4-77C8-E9DD-66FF-D50A8CFDADCA}"/>
          </ac:spMkLst>
        </pc:spChg>
        <pc:spChg chg="add mod">
          <ac:chgData name="Aishwarya B" userId="0867edd5-7bf9-49fb-9002-3cb2c79b09e0" providerId="ADAL" clId="{4E4997FE-E28F-46EF-A0E9-55621EF84B68}" dt="2024-09-23T09:38:27.545" v="337"/>
          <ac:spMkLst>
            <pc:docMk/>
            <pc:sldMk cId="3220832373" sldId="335"/>
            <ac:spMk id="6" creationId="{F007791B-586D-34D1-ED7C-44BA3FAAE8E1}"/>
          </ac:spMkLst>
        </pc:spChg>
        <pc:spChg chg="add del mod">
          <ac:chgData name="Aishwarya B" userId="0867edd5-7bf9-49fb-9002-3cb2c79b09e0" providerId="ADAL" clId="{4E4997FE-E28F-46EF-A0E9-55621EF84B68}" dt="2024-09-23T10:50:28.169" v="595"/>
          <ac:spMkLst>
            <pc:docMk/>
            <pc:sldMk cId="3220832373" sldId="335"/>
            <ac:spMk id="10" creationId="{A53F08BE-81B0-5364-40F3-AFAB2E7B2CD1}"/>
          </ac:spMkLst>
        </pc:spChg>
        <pc:spChg chg="add del mod">
          <ac:chgData name="Aishwarya B" userId="0867edd5-7bf9-49fb-9002-3cb2c79b09e0" providerId="ADAL" clId="{4E4997FE-E28F-46EF-A0E9-55621EF84B68}" dt="2024-09-23T10:54:17.688" v="689" actId="478"/>
          <ac:spMkLst>
            <pc:docMk/>
            <pc:sldMk cId="3220832373" sldId="335"/>
            <ac:spMk id="11" creationId="{F54059B5-48BE-8EE9-631E-679C34697EA6}"/>
          </ac:spMkLst>
        </pc:spChg>
        <pc:spChg chg="add mod">
          <ac:chgData name="Aishwarya B" userId="0867edd5-7bf9-49fb-9002-3cb2c79b09e0" providerId="ADAL" clId="{4E4997FE-E28F-46EF-A0E9-55621EF84B68}" dt="2024-09-24T05:55:35.696" v="1308" actId="1035"/>
          <ac:spMkLst>
            <pc:docMk/>
            <pc:sldMk cId="3220832373" sldId="335"/>
            <ac:spMk id="12" creationId="{9C2BB6A2-6B0B-8179-5302-CACC73AA1736}"/>
          </ac:spMkLst>
        </pc:spChg>
        <pc:spChg chg="add mod">
          <ac:chgData name="Aishwarya B" userId="0867edd5-7bf9-49fb-9002-3cb2c79b09e0" providerId="ADAL" clId="{4E4997FE-E28F-46EF-A0E9-55621EF84B68}" dt="2024-09-24T05:55:35.696" v="1308" actId="1035"/>
          <ac:spMkLst>
            <pc:docMk/>
            <pc:sldMk cId="3220832373" sldId="335"/>
            <ac:spMk id="13" creationId="{AEE74538-4DDE-D402-6EF9-F8AE718EC39C}"/>
          </ac:spMkLst>
        </pc:spChg>
        <pc:spChg chg="add mod">
          <ac:chgData name="Aishwarya B" userId="0867edd5-7bf9-49fb-9002-3cb2c79b09e0" providerId="ADAL" clId="{4E4997FE-E28F-46EF-A0E9-55621EF84B68}" dt="2024-09-24T09:07:05.426" v="1494" actId="20577"/>
          <ac:spMkLst>
            <pc:docMk/>
            <pc:sldMk cId="3220832373" sldId="335"/>
            <ac:spMk id="14" creationId="{57A9EA69-0BBE-0377-265C-6ED88B8FC55B}"/>
          </ac:spMkLst>
        </pc:spChg>
        <pc:picChg chg="add mod">
          <ac:chgData name="Aishwarya B" userId="0867edd5-7bf9-49fb-9002-3cb2c79b09e0" providerId="ADAL" clId="{4E4997FE-E28F-46EF-A0E9-55621EF84B68}" dt="2024-09-24T09:40:14.994" v="1495" actId="1035"/>
          <ac:picMkLst>
            <pc:docMk/>
            <pc:sldMk cId="3220832373" sldId="335"/>
            <ac:picMk id="8" creationId="{C3C77E4B-B8D4-E418-4B3D-F53E6DC487F9}"/>
          </ac:picMkLst>
        </pc:picChg>
        <pc:cxnChg chg="add del mod replST">
          <ac:chgData name="Aishwarya B" userId="0867edd5-7bf9-49fb-9002-3cb2c79b09e0" providerId="ADAL" clId="{4E4997FE-E28F-46EF-A0E9-55621EF84B68}" dt="2024-09-23T09:38:27.545" v="339"/>
          <ac:cxnSpMkLst>
            <pc:docMk/>
            <pc:sldMk cId="3220832373" sldId="335"/>
            <ac:cxnSpMk id="5" creationId="{8D19EFFF-222D-089E-2A34-0682397151A0}"/>
          </ac:cxnSpMkLst>
        </pc:cxnChg>
      </pc:sldChg>
      <pc:sldChg chg="addSp delSp modSp new mod modAnim modNotesTx">
        <pc:chgData name="Aishwarya B" userId="0867edd5-7bf9-49fb-9002-3cb2c79b09e0" providerId="ADAL" clId="{4E4997FE-E28F-46EF-A0E9-55621EF84B68}" dt="2024-09-24T09:56:43.515" v="1531" actId="20577"/>
        <pc:sldMkLst>
          <pc:docMk/>
          <pc:sldMk cId="2806746545" sldId="336"/>
        </pc:sldMkLst>
        <pc:spChg chg="add mod">
          <ac:chgData name="Aishwarya B" userId="0867edd5-7bf9-49fb-9002-3cb2c79b09e0" providerId="ADAL" clId="{4E4997FE-E28F-46EF-A0E9-55621EF84B68}" dt="2024-09-24T06:00:17.336" v="1461" actId="208"/>
          <ac:spMkLst>
            <pc:docMk/>
            <pc:sldMk cId="2806746545" sldId="336"/>
            <ac:spMk id="2" creationId="{017ED5C8-DE52-967B-2406-2409EEA96140}"/>
          </ac:spMkLst>
        </pc:spChg>
        <pc:spChg chg="del">
          <ac:chgData name="Aishwarya B" userId="0867edd5-7bf9-49fb-9002-3cb2c79b09e0" providerId="ADAL" clId="{4E4997FE-E28F-46EF-A0E9-55621EF84B68}" dt="2024-09-23T10:31:59.339" v="404" actId="478"/>
          <ac:spMkLst>
            <pc:docMk/>
            <pc:sldMk cId="2806746545" sldId="336"/>
            <ac:spMk id="2" creationId="{F6274F51-263F-380B-C976-ACEEB9A84CA9}"/>
          </ac:spMkLst>
        </pc:spChg>
        <pc:spChg chg="del">
          <ac:chgData name="Aishwarya B" userId="0867edd5-7bf9-49fb-9002-3cb2c79b09e0" providerId="ADAL" clId="{4E4997FE-E28F-46EF-A0E9-55621EF84B68}" dt="2024-09-23T10:37:38.610" v="500" actId="478"/>
          <ac:spMkLst>
            <pc:docMk/>
            <pc:sldMk cId="2806746545" sldId="336"/>
            <ac:spMk id="3" creationId="{1615377C-F692-D1E6-F75A-79A56A441B1D}"/>
          </ac:spMkLst>
        </pc:spChg>
        <pc:spChg chg="mod">
          <ac:chgData name="Aishwarya B" userId="0867edd5-7bf9-49fb-9002-3cb2c79b09e0" providerId="ADAL" clId="{4E4997FE-E28F-46EF-A0E9-55621EF84B68}" dt="2024-09-24T05:52:37.856" v="1178" actId="20577"/>
          <ac:spMkLst>
            <pc:docMk/>
            <pc:sldMk cId="2806746545" sldId="336"/>
            <ac:spMk id="4" creationId="{E1086909-F482-B7F1-C454-54E7C690ED0D}"/>
          </ac:spMkLst>
        </pc:spChg>
        <pc:spChg chg="add mod">
          <ac:chgData name="Aishwarya B" userId="0867edd5-7bf9-49fb-9002-3cb2c79b09e0" providerId="ADAL" clId="{4E4997FE-E28F-46EF-A0E9-55621EF84B68}" dt="2024-09-23T10:28:09.024" v="401"/>
          <ac:spMkLst>
            <pc:docMk/>
            <pc:sldMk cId="2806746545" sldId="336"/>
            <ac:spMk id="6" creationId="{8B2CAB5D-27FF-0CEB-E2AA-B310E8A8D54B}"/>
          </ac:spMkLst>
        </pc:spChg>
        <pc:spChg chg="mod">
          <ac:chgData name="Aishwarya B" userId="0867edd5-7bf9-49fb-9002-3cb2c79b09e0" providerId="ADAL" clId="{4E4997FE-E28F-46EF-A0E9-55621EF84B68}" dt="2024-09-24T05:48:43.671" v="1149" actId="1036"/>
          <ac:spMkLst>
            <pc:docMk/>
            <pc:sldMk cId="2806746545" sldId="336"/>
            <ac:spMk id="11" creationId="{4E86278A-493E-EBD9-27F2-53ECC7394EC2}"/>
          </ac:spMkLst>
        </pc:spChg>
        <pc:spChg chg="mod">
          <ac:chgData name="Aishwarya B" userId="0867edd5-7bf9-49fb-9002-3cb2c79b09e0" providerId="ADAL" clId="{4E4997FE-E28F-46EF-A0E9-55621EF84B68}" dt="2024-09-24T05:48:43.671" v="1149" actId="1036"/>
          <ac:spMkLst>
            <pc:docMk/>
            <pc:sldMk cId="2806746545" sldId="336"/>
            <ac:spMk id="12" creationId="{7220FAED-BEAE-F646-D326-DD8B498B7024}"/>
          </ac:spMkLst>
        </pc:spChg>
        <pc:spChg chg="mod">
          <ac:chgData name="Aishwarya B" userId="0867edd5-7bf9-49fb-9002-3cb2c79b09e0" providerId="ADAL" clId="{4E4997FE-E28F-46EF-A0E9-55621EF84B68}" dt="2024-09-24T09:56:20.719" v="1508" actId="20577"/>
          <ac:spMkLst>
            <pc:docMk/>
            <pc:sldMk cId="2806746545" sldId="336"/>
            <ac:spMk id="13" creationId="{027BE83A-D417-8F4E-ED9D-9DB45C93376B}"/>
          </ac:spMkLst>
        </pc:spChg>
        <pc:spChg chg="mod">
          <ac:chgData name="Aishwarya B" userId="0867edd5-7bf9-49fb-9002-3cb2c79b09e0" providerId="ADAL" clId="{4E4997FE-E28F-46EF-A0E9-55621EF84B68}" dt="2024-09-24T09:56:24.306" v="1519" actId="20577"/>
          <ac:spMkLst>
            <pc:docMk/>
            <pc:sldMk cId="2806746545" sldId="336"/>
            <ac:spMk id="17" creationId="{7E382E68-BC30-4737-7BE6-C01EBBE7B688}"/>
          </ac:spMkLst>
        </pc:spChg>
        <pc:spChg chg="mod">
          <ac:chgData name="Aishwarya B" userId="0867edd5-7bf9-49fb-9002-3cb2c79b09e0" providerId="ADAL" clId="{4E4997FE-E28F-46EF-A0E9-55621EF84B68}" dt="2024-09-24T05:48:43.671" v="1149" actId="1036"/>
          <ac:spMkLst>
            <pc:docMk/>
            <pc:sldMk cId="2806746545" sldId="336"/>
            <ac:spMk id="18" creationId="{C6BB87A1-8577-5E4D-9991-B977D5B562D6}"/>
          </ac:spMkLst>
        </pc:spChg>
        <pc:spChg chg="add del mod">
          <ac:chgData name="Aishwarya B" userId="0867edd5-7bf9-49fb-9002-3cb2c79b09e0" providerId="ADAL" clId="{4E4997FE-E28F-46EF-A0E9-55621EF84B68}" dt="2024-09-24T05:48:43.671" v="1149" actId="1036"/>
          <ac:spMkLst>
            <pc:docMk/>
            <pc:sldMk cId="2806746545" sldId="336"/>
            <ac:spMk id="19" creationId="{F97108B2-DD64-C085-7747-0C37F01EEBDD}"/>
          </ac:spMkLst>
        </pc:spChg>
        <pc:spChg chg="mod">
          <ac:chgData name="Aishwarya B" userId="0867edd5-7bf9-49fb-9002-3cb2c79b09e0" providerId="ADAL" clId="{4E4997FE-E28F-46EF-A0E9-55621EF84B68}" dt="2024-09-24T09:56:43.515" v="1531" actId="20577"/>
          <ac:spMkLst>
            <pc:docMk/>
            <pc:sldMk cId="2806746545" sldId="336"/>
            <ac:spMk id="23" creationId="{ED03EFC7-4076-1274-BC29-1BC6000459AD}"/>
          </ac:spMkLst>
        </pc:spChg>
        <pc:spChg chg="mod">
          <ac:chgData name="Aishwarya B" userId="0867edd5-7bf9-49fb-9002-3cb2c79b09e0" providerId="ADAL" clId="{4E4997FE-E28F-46EF-A0E9-55621EF84B68}" dt="2024-09-24T05:48:43.671" v="1149" actId="1036"/>
          <ac:spMkLst>
            <pc:docMk/>
            <pc:sldMk cId="2806746545" sldId="336"/>
            <ac:spMk id="24" creationId="{45D9065D-82F4-0B1A-38AE-6218276EA387}"/>
          </ac:spMkLst>
        </pc:spChg>
        <pc:spChg chg="mod">
          <ac:chgData name="Aishwarya B" userId="0867edd5-7bf9-49fb-9002-3cb2c79b09e0" providerId="ADAL" clId="{4E4997FE-E28F-46EF-A0E9-55621EF84B68}" dt="2024-09-24T05:48:43.671" v="1149" actId="1036"/>
          <ac:spMkLst>
            <pc:docMk/>
            <pc:sldMk cId="2806746545" sldId="336"/>
            <ac:spMk id="25" creationId="{BD138CE3-353A-D06F-F90B-88A768E6CFBA}"/>
          </ac:spMkLst>
        </pc:spChg>
        <pc:spChg chg="add del mod">
          <ac:chgData name="Aishwarya B" userId="0867edd5-7bf9-49fb-9002-3cb2c79b09e0" providerId="ADAL" clId="{4E4997FE-E28F-46EF-A0E9-55621EF84B68}" dt="2024-09-23T10:34:12.636" v="443" actId="478"/>
          <ac:spMkLst>
            <pc:docMk/>
            <pc:sldMk cId="2806746545" sldId="336"/>
            <ac:spMk id="27" creationId="{40BA3858-F28C-E30F-B761-77ED595B6A05}"/>
          </ac:spMkLst>
        </pc:spChg>
        <pc:grpChg chg="add del mod">
          <ac:chgData name="Aishwarya B" userId="0867edd5-7bf9-49fb-9002-3cb2c79b09e0" providerId="ADAL" clId="{4E4997FE-E28F-46EF-A0E9-55621EF84B68}" dt="2024-09-23T10:38:17.817" v="514" actId="478"/>
          <ac:grpSpMkLst>
            <pc:docMk/>
            <pc:sldMk cId="2806746545" sldId="336"/>
            <ac:grpSpMk id="7" creationId="{EBFFA749-C5C7-FDC0-1465-7ABA4C4159D5}"/>
          </ac:grpSpMkLst>
        </pc:grpChg>
        <pc:grpChg chg="mod topLvl">
          <ac:chgData name="Aishwarya B" userId="0867edd5-7bf9-49fb-9002-3cb2c79b09e0" providerId="ADAL" clId="{4E4997FE-E28F-46EF-A0E9-55621EF84B68}" dt="2024-09-24T05:48:43.671" v="1149" actId="1036"/>
          <ac:grpSpMkLst>
            <pc:docMk/>
            <pc:sldMk cId="2806746545" sldId="336"/>
            <ac:grpSpMk id="8" creationId="{7FD6555A-75D1-007E-07D3-9006C15A2DCC}"/>
          </ac:grpSpMkLst>
        </pc:grpChg>
        <pc:grpChg chg="mod">
          <ac:chgData name="Aishwarya B" userId="0867edd5-7bf9-49fb-9002-3cb2c79b09e0" providerId="ADAL" clId="{4E4997FE-E28F-46EF-A0E9-55621EF84B68}" dt="2024-09-24T05:48:43.671" v="1149" actId="1036"/>
          <ac:grpSpMkLst>
            <pc:docMk/>
            <pc:sldMk cId="2806746545" sldId="336"/>
            <ac:grpSpMk id="10" creationId="{23485D98-4FE1-4FA0-DC9D-25EE82951376}"/>
          </ac:grpSpMkLst>
        </pc:grpChg>
        <pc:grpChg chg="add del mod">
          <ac:chgData name="Aishwarya B" userId="0867edd5-7bf9-49fb-9002-3cb2c79b09e0" providerId="ADAL" clId="{4E4997FE-E28F-46EF-A0E9-55621EF84B68}" dt="2024-09-23T10:38:36.465" v="516" actId="478"/>
          <ac:grpSpMkLst>
            <pc:docMk/>
            <pc:sldMk cId="2806746545" sldId="336"/>
            <ac:grpSpMk id="14" creationId="{E55AF64F-4AC5-B21E-EB66-571D8633013D}"/>
          </ac:grpSpMkLst>
        </pc:grpChg>
        <pc:grpChg chg="mod topLvl">
          <ac:chgData name="Aishwarya B" userId="0867edd5-7bf9-49fb-9002-3cb2c79b09e0" providerId="ADAL" clId="{4E4997FE-E28F-46EF-A0E9-55621EF84B68}" dt="2024-09-24T05:48:43.671" v="1149" actId="1036"/>
          <ac:grpSpMkLst>
            <pc:docMk/>
            <pc:sldMk cId="2806746545" sldId="336"/>
            <ac:grpSpMk id="15" creationId="{02712115-1A92-C1CC-8323-91A5EEC145C7}"/>
          </ac:grpSpMkLst>
        </pc:grpChg>
        <pc:grpChg chg="add del mod">
          <ac:chgData name="Aishwarya B" userId="0867edd5-7bf9-49fb-9002-3cb2c79b09e0" providerId="ADAL" clId="{4E4997FE-E28F-46EF-A0E9-55621EF84B68}" dt="2024-09-23T10:37:59.402" v="511" actId="478"/>
          <ac:grpSpMkLst>
            <pc:docMk/>
            <pc:sldMk cId="2806746545" sldId="336"/>
            <ac:grpSpMk id="20" creationId="{4F2EC715-24D8-A8B6-9B13-BFFD7E50AA5A}"/>
          </ac:grpSpMkLst>
        </pc:grpChg>
        <pc:grpChg chg="mod topLvl">
          <ac:chgData name="Aishwarya B" userId="0867edd5-7bf9-49fb-9002-3cb2c79b09e0" providerId="ADAL" clId="{4E4997FE-E28F-46EF-A0E9-55621EF84B68}" dt="2024-09-24T05:48:43.671" v="1149" actId="1036"/>
          <ac:grpSpMkLst>
            <pc:docMk/>
            <pc:sldMk cId="2806746545" sldId="336"/>
            <ac:grpSpMk id="21" creationId="{3E4EB3EF-840D-29AD-7EDB-26A9A9FDBD1E}"/>
          </ac:grpSpMkLst>
        </pc:grpChg>
        <pc:picChg chg="del mod topLvl">
          <ac:chgData name="Aishwarya B" userId="0867edd5-7bf9-49fb-9002-3cb2c79b09e0" providerId="ADAL" clId="{4E4997FE-E28F-46EF-A0E9-55621EF84B68}" dt="2024-09-23T10:38:17.817" v="514" actId="478"/>
          <ac:picMkLst>
            <pc:docMk/>
            <pc:sldMk cId="2806746545" sldId="336"/>
            <ac:picMk id="9" creationId="{0D3396D0-3E82-C395-0DB9-F2518E02C912}"/>
          </ac:picMkLst>
        </pc:picChg>
        <pc:picChg chg="del mod topLvl">
          <ac:chgData name="Aishwarya B" userId="0867edd5-7bf9-49fb-9002-3cb2c79b09e0" providerId="ADAL" clId="{4E4997FE-E28F-46EF-A0E9-55621EF84B68}" dt="2024-09-23T10:38:36.465" v="516" actId="478"/>
          <ac:picMkLst>
            <pc:docMk/>
            <pc:sldMk cId="2806746545" sldId="336"/>
            <ac:picMk id="16" creationId="{CD400346-7B57-CB5F-995B-670384DF1562}"/>
          </ac:picMkLst>
        </pc:picChg>
        <pc:picChg chg="del mod topLvl">
          <ac:chgData name="Aishwarya B" userId="0867edd5-7bf9-49fb-9002-3cb2c79b09e0" providerId="ADAL" clId="{4E4997FE-E28F-46EF-A0E9-55621EF84B68}" dt="2024-09-23T10:37:59.402" v="511" actId="478"/>
          <ac:picMkLst>
            <pc:docMk/>
            <pc:sldMk cId="2806746545" sldId="336"/>
            <ac:picMk id="22" creationId="{2A093CCF-E41A-12B1-611A-9639B2A823F0}"/>
          </ac:picMkLst>
        </pc:picChg>
        <pc:cxnChg chg="add del mod replST">
          <ac:chgData name="Aishwarya B" userId="0867edd5-7bf9-49fb-9002-3cb2c79b09e0" providerId="ADAL" clId="{4E4997FE-E28F-46EF-A0E9-55621EF84B68}" dt="2024-09-23T10:28:09.024" v="403"/>
          <ac:cxnSpMkLst>
            <pc:docMk/>
            <pc:sldMk cId="2806746545" sldId="336"/>
            <ac:cxnSpMk id="5" creationId="{BECECE99-40D8-D17E-99AC-9FFA29F91538}"/>
          </ac:cxnSpMkLst>
        </pc:cxnChg>
      </pc:sldChg>
      <pc:sldChg chg="modSp add mod modNotesTx">
        <pc:chgData name="Aishwarya B" userId="0867edd5-7bf9-49fb-9002-3cb2c79b09e0" providerId="ADAL" clId="{4E4997FE-E28F-46EF-A0E9-55621EF84B68}" dt="2024-09-24T05:54:19.463" v="1284" actId="20577"/>
        <pc:sldMkLst>
          <pc:docMk/>
          <pc:sldMk cId="2356357545" sldId="337"/>
        </pc:sldMkLst>
        <pc:spChg chg="mod">
          <ac:chgData name="Aishwarya B" userId="0867edd5-7bf9-49fb-9002-3cb2c79b09e0" providerId="ADAL" clId="{4E4997FE-E28F-46EF-A0E9-55621EF84B68}" dt="2024-09-23T11:19:57.744" v="980" actId="20577"/>
          <ac:spMkLst>
            <pc:docMk/>
            <pc:sldMk cId="2356357545" sldId="337"/>
            <ac:spMk id="590" creationId="{00000000-0000-0000-0000-000000000000}"/>
          </ac:spMkLst>
        </pc:spChg>
        <pc:spChg chg="mod">
          <ac:chgData name="Aishwarya B" userId="0867edd5-7bf9-49fb-9002-3cb2c79b09e0" providerId="ADAL" clId="{4E4997FE-E28F-46EF-A0E9-55621EF84B68}" dt="2024-09-23T11:22:31.834" v="1007" actId="20577"/>
          <ac:spMkLst>
            <pc:docMk/>
            <pc:sldMk cId="2356357545" sldId="337"/>
            <ac:spMk id="59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9/24/2024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Open Sans" pitchFamily="2" charset="0"/>
                <a:ea typeface="Open Sans" pitchFamily="2" charset="0"/>
                <a:cs typeface="Open Sans" pitchFamily="2" charset="0"/>
              </a:rPr>
              <a:t>Let's start with a quick refresher on Python programming basics.</a:t>
            </a:r>
            <a:endParaRPr dirty="0">
              <a:latin typeface="Open Sans" pitchFamily="2" charset="0"/>
              <a:ea typeface="Open Sans" pitchFamily="2" charset="0"/>
              <a:cs typeface="Open Sans" pitchFamily="2" charset="0"/>
            </a:endParaRPr>
          </a:p>
        </p:txBody>
      </p:sp>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endParaRPr sz="1200" b="0" i="0" u="none" strike="noStrike" cap="none" dirty="0">
              <a:solidFill>
                <a:srgbClr val="3F3F3F"/>
              </a:solidFill>
              <a:latin typeface="Open Sans"/>
              <a:ea typeface="Open Sans"/>
              <a:cs typeface="Open Sans"/>
              <a:sym typeface="Open Sans"/>
            </a:endParaRPr>
          </a:p>
        </p:txBody>
      </p:sp>
      <p:sp>
        <p:nvSpPr>
          <p:cNvPr id="200" name="Google Shape;20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28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0" i="0" dirty="0">
                <a:solidFill>
                  <a:srgbClr val="D1D5DB"/>
                </a:solidFill>
                <a:effectLst/>
                <a:latin typeface="Söhne"/>
              </a:rPr>
              <a:t>In Python, variables act as references to objects rather than directly storing the data. The actual data is contained within the objects themselves.</a:t>
            </a:r>
          </a:p>
          <a:p>
            <a:pPr algn="l"/>
            <a:r>
              <a:rPr lang="en-US" b="0" i="0" dirty="0">
                <a:solidFill>
                  <a:srgbClr val="D1D5DB"/>
                </a:solidFill>
                <a:effectLst/>
                <a:latin typeface="Söhne"/>
              </a:rPr>
              <a:t>When you assign a value to a variable, it doesn't store the data directly. Instead, it refers to an object that holds the data. The variable serves as a label or reference to access and manipulate the underlying object.</a:t>
            </a:r>
          </a:p>
          <a:p>
            <a:pPr marL="88900" marR="0" lvl="0" indent="0" algn="l" rtl="0">
              <a:lnSpc>
                <a:spcPct val="150000"/>
              </a:lnSpc>
              <a:spcBef>
                <a:spcPts val="0"/>
              </a:spcBef>
              <a:spcAft>
                <a:spcPts val="0"/>
              </a:spcAft>
              <a:buSzPts val="1400"/>
              <a:buNone/>
            </a:pPr>
            <a:endParaRPr sz="1200" b="0" i="0" u="none" strike="noStrike" cap="none" dirty="0">
              <a:solidFill>
                <a:srgbClr val="3F3F3F"/>
              </a:solidFill>
              <a:latin typeface="Open Sans"/>
              <a:ea typeface="Open Sans"/>
              <a:cs typeface="Open Sans"/>
              <a:sym typeface="Open Sans"/>
            </a:endParaRPr>
          </a:p>
        </p:txBody>
      </p:sp>
      <p:sp>
        <p:nvSpPr>
          <p:cNvPr id="220" name="Google Shape;2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D0D0D"/>
                </a:solidFill>
                <a:effectLst/>
                <a:latin typeface="Open Sans" pitchFamily="2" charset="0"/>
                <a:ea typeface="Open Sans" pitchFamily="2" charset="0"/>
                <a:cs typeface="Open Sans" pitchFamily="2" charset="0"/>
              </a:rPr>
              <a:t>Explore various operators in Python and their usage in performing different operations.</a:t>
            </a:r>
            <a:endParaRPr dirty="0">
              <a:latin typeface="Open Sans" pitchFamily="2" charset="0"/>
              <a:ea typeface="Open Sans" pitchFamily="2" charset="0"/>
              <a:cs typeface="Open Sans" pitchFamily="2" charset="0"/>
            </a:endParaRPr>
          </a:p>
        </p:txBody>
      </p:sp>
      <p:sp>
        <p:nvSpPr>
          <p:cNvPr id="232" name="Google Shape;23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p>
          <a:p>
            <a:pPr marL="88900" marR="0" lvl="0" indent="0" algn="l" rtl="0">
              <a:lnSpc>
                <a:spcPct val="150000"/>
              </a:lnSpc>
              <a:spcBef>
                <a:spcPts val="0"/>
              </a:spcBef>
              <a:spcAft>
                <a:spcPts val="0"/>
              </a:spcAft>
              <a:buSzPts val="1400"/>
              <a:buNone/>
            </a:pPr>
            <a:endParaRPr lang="en-US" sz="1200" b="0" i="0" u="none" strike="noStrike" cap="none" dirty="0">
              <a:solidFill>
                <a:srgbClr val="3F3F3F"/>
              </a:solidFill>
              <a:latin typeface="Open Sans"/>
              <a:ea typeface="Open Sans"/>
              <a:cs typeface="Open Sans"/>
              <a:sym typeface="Open Sans"/>
            </a:endParaRPr>
          </a:p>
        </p:txBody>
      </p:sp>
      <p:sp>
        <p:nvSpPr>
          <p:cNvPr id="237" name="Google Shape;2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 Python supports a variety of operators, each serving a specific purpose. Here’s an overview of the different types of operators in Python.</a:t>
            </a:r>
          </a:p>
        </p:txBody>
      </p:sp>
      <p:sp>
        <p:nvSpPr>
          <p:cNvPr id="237" name="Google Shape;2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669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p>
          <a:p>
            <a:pPr marL="88900" marR="0" lvl="0" indent="0" algn="l" rtl="0">
              <a:lnSpc>
                <a:spcPct val="150000"/>
              </a:lnSpc>
              <a:spcBef>
                <a:spcPts val="0"/>
              </a:spcBef>
              <a:spcAft>
                <a:spcPts val="0"/>
              </a:spcAft>
              <a:buSzPts val="1400"/>
              <a:buNone/>
            </a:pPr>
            <a:endParaRPr lang="en-US" sz="1200" b="0" i="0" u="none" strike="noStrike" cap="none" dirty="0">
              <a:solidFill>
                <a:srgbClr val="3F3F3F"/>
              </a:solidFill>
              <a:latin typeface="Open Sans"/>
              <a:ea typeface="Open Sans"/>
              <a:cs typeface="Open Sans"/>
              <a:sym typeface="Open Sans"/>
            </a:endParaRPr>
          </a:p>
        </p:txBody>
      </p:sp>
      <p:sp>
        <p:nvSpPr>
          <p:cNvPr id="260" name="Google Shape;26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p>
          <a:p>
            <a:pPr marL="88900" marR="0" lvl="0" indent="0" algn="l" rtl="0">
              <a:lnSpc>
                <a:spcPct val="150000"/>
              </a:lnSpc>
              <a:spcBef>
                <a:spcPts val="0"/>
              </a:spcBef>
              <a:spcAft>
                <a:spcPts val="0"/>
              </a:spcAft>
              <a:buSzPts val="1400"/>
              <a:buNone/>
            </a:pPr>
            <a:endParaRPr lang="en-US" sz="1200" b="0" i="0" u="none" strike="noStrike" cap="none" dirty="0">
              <a:solidFill>
                <a:srgbClr val="3F3F3F"/>
              </a:solidFill>
              <a:latin typeface="Open Sans"/>
              <a:ea typeface="Open Sans"/>
              <a:cs typeface="Open Sans"/>
              <a:sym typeface="Open Sans"/>
            </a:endParaRPr>
          </a:p>
        </p:txBody>
      </p:sp>
      <p:sp>
        <p:nvSpPr>
          <p:cNvPr id="268" name="Google Shape;2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b="0" i="0" dirty="0">
                <a:solidFill>
                  <a:srgbClr val="D1D5DB"/>
                </a:solidFill>
                <a:effectLst/>
                <a:latin typeface="Söhne"/>
              </a:rPr>
              <a:t>The assignment operator allows you to store data in variables, making them accessible for further use in your code.</a:t>
            </a:r>
            <a:endParaRPr sz="1200" b="0" i="0" u="none" strike="noStrike" cap="none" dirty="0">
              <a:solidFill>
                <a:srgbClr val="3F3F3F"/>
              </a:solidFill>
              <a:latin typeface="Open Sans"/>
              <a:ea typeface="Open Sans"/>
              <a:cs typeface="Open Sans"/>
              <a:sym typeface="Open Sans"/>
            </a:endParaRPr>
          </a:p>
        </p:txBody>
      </p:sp>
      <p:sp>
        <p:nvSpPr>
          <p:cNvPr id="276" name="Google Shape;2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b="0" i="0" dirty="0">
                <a:solidFill>
                  <a:srgbClr val="D1D5DB"/>
                </a:solidFill>
                <a:effectLst/>
                <a:latin typeface="Söhne"/>
              </a:rPr>
              <a:t>Comparison operators in Python are used to compare two values and evaluate their relationship. These operators return a Boolean value (</a:t>
            </a:r>
            <a:r>
              <a:rPr lang="en-US" dirty="0"/>
              <a:t>True</a:t>
            </a:r>
            <a:r>
              <a:rPr lang="en-US" b="0" i="0" dirty="0">
                <a:solidFill>
                  <a:srgbClr val="D1D5DB"/>
                </a:solidFill>
                <a:effectLst/>
                <a:latin typeface="Söhne"/>
              </a:rPr>
              <a:t> or </a:t>
            </a:r>
            <a:r>
              <a:rPr lang="en-US" dirty="0"/>
              <a:t>False</a:t>
            </a:r>
            <a:r>
              <a:rPr lang="en-US" b="0" i="0" dirty="0">
                <a:solidFill>
                  <a:srgbClr val="D1D5DB"/>
                </a:solidFill>
                <a:effectLst/>
                <a:latin typeface="Söhne"/>
              </a:rPr>
              <a:t>) based on the result of the comparison.</a:t>
            </a:r>
            <a:endParaRPr sz="1200" b="0" i="0" u="none" strike="noStrike" cap="none" dirty="0">
              <a:solidFill>
                <a:srgbClr val="3F3F3F"/>
              </a:solidFill>
              <a:latin typeface="Open Sans"/>
              <a:ea typeface="Open Sans"/>
              <a:cs typeface="Open Sans"/>
              <a:sym typeface="Open Sans"/>
            </a:endParaRPr>
          </a:p>
        </p:txBody>
      </p:sp>
      <p:sp>
        <p:nvSpPr>
          <p:cNvPr id="287" name="Google Shape;2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p>
          <a:p>
            <a:pPr marL="88900" marR="0" lvl="0" indent="0" algn="l" rtl="0">
              <a:lnSpc>
                <a:spcPct val="150000"/>
              </a:lnSpc>
              <a:spcBef>
                <a:spcPts val="0"/>
              </a:spcBef>
              <a:spcAft>
                <a:spcPts val="0"/>
              </a:spcAft>
              <a:buSzPts val="1400"/>
              <a:buNone/>
            </a:pPr>
            <a:endParaRPr lang="en-US" sz="1200" b="0" i="0" u="none" strike="noStrike" cap="none" dirty="0">
              <a:solidFill>
                <a:srgbClr val="3F3F3F"/>
              </a:solidFill>
              <a:latin typeface="Open Sans"/>
              <a:ea typeface="Open Sans"/>
              <a:cs typeface="Open Sans"/>
              <a:sym typeface="Open Sans"/>
            </a:endParaRPr>
          </a:p>
        </p:txBody>
      </p:sp>
      <p:sp>
        <p:nvSpPr>
          <p:cNvPr id="299" name="Google Shape;29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D0D0D"/>
                </a:solidFill>
                <a:effectLst/>
                <a:latin typeface="Söhne"/>
              </a:rPr>
              <a:t>Let’s learn about the fundamental data types and operators that form the building blocks of Python programming</a:t>
            </a:r>
            <a:endParaRPr dirty="0"/>
          </a:p>
        </p:txBody>
      </p:sp>
      <p:sp>
        <p:nvSpPr>
          <p:cNvPr id="177" name="Google Shape;177;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endParaRPr lang="en-US" sz="1200" b="0" i="0" u="none" strike="noStrike" cap="none" dirty="0">
              <a:solidFill>
                <a:srgbClr val="3F3F3F"/>
              </a:solidFill>
              <a:latin typeface="Open Sans"/>
              <a:ea typeface="Open Sans"/>
              <a:cs typeface="Open Sans"/>
              <a:sym typeface="Open Sans"/>
            </a:endParaRPr>
          </a:p>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p>
          <a:p>
            <a:pPr marL="88900" marR="0" lvl="0" indent="0" algn="l" rtl="0">
              <a:lnSpc>
                <a:spcPct val="150000"/>
              </a:lnSpc>
              <a:spcBef>
                <a:spcPts val="0"/>
              </a:spcBef>
              <a:spcAft>
                <a:spcPts val="0"/>
              </a:spcAft>
              <a:buSzPts val="1400"/>
              <a:buNone/>
            </a:pPr>
            <a:endParaRPr lang="en-US" sz="1200" b="0" i="0" u="none" strike="noStrike" cap="none" dirty="0">
              <a:solidFill>
                <a:srgbClr val="3F3F3F"/>
              </a:solidFill>
              <a:latin typeface="Open Sans"/>
              <a:ea typeface="Open Sans"/>
              <a:cs typeface="Open Sans"/>
              <a:sym typeface="Open Sans"/>
            </a:endParaRPr>
          </a:p>
        </p:txBody>
      </p:sp>
      <p:sp>
        <p:nvSpPr>
          <p:cNvPr id="311" name="Google Shape;31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b="0" i="0" dirty="0">
                <a:solidFill>
                  <a:srgbClr val="D1D5DB"/>
                </a:solidFill>
                <a:effectLst/>
                <a:latin typeface="Söhne"/>
              </a:rPr>
              <a:t>Logical operators in Python are used to combine and manipulate conditional statements. These operators allow you to create complex conditions by combining multiple individual conditions.</a:t>
            </a:r>
            <a:endParaRPr sz="1200" b="0" i="0" u="none" strike="noStrike" cap="none" dirty="0">
              <a:solidFill>
                <a:srgbClr val="3F3F3F"/>
              </a:solidFill>
              <a:latin typeface="Open Sans"/>
              <a:ea typeface="Open Sans"/>
              <a:cs typeface="Open Sans"/>
              <a:sym typeface="Open Sans"/>
            </a:endParaRPr>
          </a:p>
        </p:txBody>
      </p:sp>
      <p:sp>
        <p:nvSpPr>
          <p:cNvPr id="323" name="Google Shape;32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Miscellaneous operators in Python include identity operators and membership operators. These operators are used for more specific operations compared to arithmetic, logical, and comparison operators.</a:t>
            </a:r>
          </a:p>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1. Identity Operators:</a:t>
            </a:r>
          </a:p>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   - `is`: Checks if two operands refer to the same object.</a:t>
            </a:r>
          </a:p>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   - `is not`: Checks if two operands do not refer to the same object.</a:t>
            </a:r>
          </a:p>
          <a:p>
            <a:pPr marL="88900" marR="0" lvl="0" indent="0" algn="l" rtl="0">
              <a:lnSpc>
                <a:spcPct val="150000"/>
              </a:lnSpc>
              <a:spcBef>
                <a:spcPts val="0"/>
              </a:spcBef>
              <a:spcAft>
                <a:spcPts val="0"/>
              </a:spcAft>
              <a:buSzPts val="1400"/>
              <a:buNone/>
            </a:pPr>
            <a:endParaRPr lang="en-US" sz="1200" b="0" i="0" u="none" strike="noStrike" cap="none" dirty="0">
              <a:solidFill>
                <a:srgbClr val="3F3F3F"/>
              </a:solidFill>
              <a:latin typeface="Open Sans"/>
              <a:ea typeface="Open Sans"/>
              <a:cs typeface="Open Sans"/>
              <a:sym typeface="Open Sans"/>
            </a:endParaRPr>
          </a:p>
        </p:txBody>
      </p:sp>
      <p:sp>
        <p:nvSpPr>
          <p:cNvPr id="333" name="Google Shape;33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defTabSz="914400" rtl="0" eaLnBrk="1" fontAlgn="auto" latinLnBrk="0" hangingPunct="1">
              <a:lnSpc>
                <a:spcPct val="150000"/>
              </a:lnSpc>
              <a:spcBef>
                <a:spcPts val="0"/>
              </a:spcBef>
              <a:spcAft>
                <a:spcPts val="0"/>
              </a:spcAft>
              <a:buClrTx/>
              <a:buSzPts val="1400"/>
              <a:buFontTx/>
              <a:buNone/>
              <a:tabLst/>
              <a:defRPr/>
            </a:pPr>
            <a:r>
              <a:rPr lang="en-US" sz="1200" b="0" i="0" u="none" strike="noStrike" cap="none" dirty="0">
                <a:solidFill>
                  <a:srgbClr val="3F3F3F"/>
                </a:solidFill>
                <a:latin typeface="Open Sans"/>
                <a:ea typeface="Open Sans"/>
                <a:cs typeface="Open Sans"/>
                <a:sym typeface="Open Sans"/>
              </a:rPr>
              <a:t>In Python, there are two kinds of miscellaneous operators:</a:t>
            </a:r>
          </a:p>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2. Membership Operators:</a:t>
            </a:r>
          </a:p>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   - `in`: Checks if a value is present in a specified sequence or container.</a:t>
            </a:r>
          </a:p>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   - `not in`: Checks if a value is not present in a specified sequence or container.</a:t>
            </a:r>
          </a:p>
          <a:p>
            <a:pPr marL="88900" marR="0" lvl="0" indent="0" algn="l" rtl="0">
              <a:lnSpc>
                <a:spcPct val="150000"/>
              </a:lnSpc>
              <a:spcBef>
                <a:spcPts val="0"/>
              </a:spcBef>
              <a:spcAft>
                <a:spcPts val="0"/>
              </a:spcAft>
              <a:buSzPts val="1400"/>
              <a:buNone/>
            </a:pPr>
            <a:endParaRPr sz="1200" b="0" i="0" u="none" strike="noStrike" cap="none" dirty="0">
              <a:solidFill>
                <a:srgbClr val="3F3F3F"/>
              </a:solidFill>
              <a:latin typeface="Open Sans"/>
              <a:ea typeface="Open Sans"/>
              <a:cs typeface="Open Sans"/>
              <a:sym typeface="Open Sans"/>
            </a:endParaRPr>
          </a:p>
        </p:txBody>
      </p:sp>
      <p:sp>
        <p:nvSpPr>
          <p:cNvPr id="343" name="Google Shape;3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Let’s explore the various string functions in Python.</a:t>
            </a:r>
            <a:endParaRPr dirty="0"/>
          </a:p>
        </p:txBody>
      </p:sp>
      <p:sp>
        <p:nvSpPr>
          <p:cNvPr id="353" name="Google Shape;35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b="0" i="0" dirty="0">
                <a:solidFill>
                  <a:srgbClr val="D1D5DB"/>
                </a:solidFill>
                <a:effectLst/>
                <a:latin typeface="Söhne"/>
              </a:rPr>
              <a:t>In Python, strings are sequences of characters that can contain letters, numbers, symbols, and whitespace. They are used to represent and manipulate textual data.</a:t>
            </a:r>
            <a:endParaRPr sz="1200" b="0" i="0" u="none" strike="noStrike" cap="none" dirty="0">
              <a:solidFill>
                <a:srgbClr val="3F3F3F"/>
              </a:solidFill>
              <a:latin typeface="Open Sans"/>
              <a:ea typeface="Open Sans"/>
              <a:cs typeface="Open Sans"/>
              <a:sym typeface="Open Sans"/>
            </a:endParaRPr>
          </a:p>
        </p:txBody>
      </p:sp>
      <p:sp>
        <p:nvSpPr>
          <p:cNvPr id="358" name="Google Shape;35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endParaRPr sz="1200" b="0" i="0" u="none" strike="noStrike" cap="none" dirty="0">
              <a:solidFill>
                <a:srgbClr val="3F3F3F"/>
              </a:solidFill>
              <a:latin typeface="Open Sans"/>
              <a:ea typeface="Open Sans"/>
              <a:cs typeface="Open Sans"/>
              <a:sym typeface="Open Sans"/>
            </a:endParaRPr>
          </a:p>
        </p:txBody>
      </p:sp>
      <p:sp>
        <p:nvSpPr>
          <p:cNvPr id="367" name="Google Shape;36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b="0" i="0" dirty="0">
                <a:solidFill>
                  <a:srgbClr val="D1D5DB"/>
                </a:solidFill>
                <a:effectLst/>
                <a:latin typeface="Söhne"/>
              </a:rPr>
              <a:t>In Python, you can access individual characters within a string using subscripts or indexes. The indexing of strings starts from 0, where the first character is at index 0, the second character is at index 1, and so on.</a:t>
            </a:r>
          </a:p>
          <a:p>
            <a:pPr marL="88900" marR="0" lvl="0" indent="0" algn="l" rtl="0">
              <a:lnSpc>
                <a:spcPct val="150000"/>
              </a:lnSpc>
              <a:spcBef>
                <a:spcPts val="0"/>
              </a:spcBef>
              <a:spcAft>
                <a:spcPts val="0"/>
              </a:spcAft>
              <a:buSzPts val="1400"/>
              <a:buNone/>
            </a:pPr>
            <a:endParaRPr lang="en-US" sz="1200" b="0" i="0" u="none" strike="noStrike" cap="none" dirty="0">
              <a:solidFill>
                <a:srgbClr val="D1D5DB"/>
              </a:solidFill>
              <a:effectLst/>
              <a:latin typeface="Söhne"/>
              <a:ea typeface="Open Sans"/>
              <a:cs typeface="Open Sans"/>
              <a:sym typeface="Open Sans"/>
            </a:endParaRPr>
          </a:p>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Positive Indexing: Access characters from the beginning using indices starting from 0.</a:t>
            </a:r>
          </a:p>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Negative Indexing: Access characters from the end using indices starting from -1.</a:t>
            </a:r>
            <a:endParaRPr sz="1200" b="0" i="0" u="none" strike="noStrike" cap="none" dirty="0">
              <a:solidFill>
                <a:srgbClr val="3F3F3F"/>
              </a:solidFill>
              <a:latin typeface="Open Sans"/>
              <a:ea typeface="Open Sans"/>
              <a:cs typeface="Open Sans"/>
              <a:sym typeface="Open Sans"/>
            </a:endParaRPr>
          </a:p>
        </p:txBody>
      </p:sp>
      <p:sp>
        <p:nvSpPr>
          <p:cNvPr id="376" name="Google Shape;37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endParaRPr sz="1200" b="0" i="0" u="none" strike="noStrike" cap="none" dirty="0">
              <a:solidFill>
                <a:srgbClr val="3F3F3F"/>
              </a:solidFill>
              <a:latin typeface="Open Sans"/>
              <a:ea typeface="Open Sans"/>
              <a:cs typeface="Open Sans"/>
              <a:sym typeface="Open Sans"/>
            </a:endParaRPr>
          </a:p>
        </p:txBody>
      </p:sp>
      <p:sp>
        <p:nvSpPr>
          <p:cNvPr id="391" name="Google Shape;39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This slide is self explanatory.</a:t>
            </a:r>
            <a:endParaRPr lang="en-US" sz="1200" b="0" i="0" u="none" strike="noStrike" cap="none" dirty="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dirty="0"/>
          </a:p>
        </p:txBody>
      </p:sp>
      <p:sp>
        <p:nvSpPr>
          <p:cNvPr id="588" name="Google Shape;58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Read the learning objectives</a:t>
            </a:r>
            <a:endParaRPr dirty="0"/>
          </a:p>
        </p:txBody>
      </p:sp>
      <p:sp>
        <p:nvSpPr>
          <p:cNvPr id="182" name="Google Shape;18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delve into file handling in Python.</a:t>
            </a:r>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dirty="0"/>
          </a:p>
        </p:txBody>
      </p:sp>
    </p:spTree>
    <p:extLst>
      <p:ext uri="{BB962C8B-B14F-4D97-AF65-F5344CB8AC3E}">
        <p14:creationId xmlns:p14="http://schemas.microsoft.com/office/powerpoint/2010/main" val="3526968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handling is an essential part of many programs and applications. Python provides built-in functions and methods for creating, reading, writing, and closing files. These operations are crucial for data manipulation, storage, and transfer.</a:t>
            </a:r>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dirty="0"/>
          </a:p>
        </p:txBody>
      </p:sp>
    </p:spTree>
    <p:extLst>
      <p:ext uri="{BB962C8B-B14F-4D97-AF65-F5344CB8AC3E}">
        <p14:creationId xmlns:p14="http://schemas.microsoft.com/office/powerpoint/2010/main" val="4124832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Trainer Note: </a:t>
            </a:r>
            <a:r>
              <a:rPr lang="en-IN" dirty="0"/>
              <a:t>For the detailed example, please refer to the notebook named Lesson_04_File_Handling_in_Python.</a:t>
            </a:r>
            <a:endParaRPr lang="en-US" dirty="0"/>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dirty="0"/>
          </a:p>
        </p:txBody>
      </p:sp>
    </p:spTree>
    <p:extLst>
      <p:ext uri="{BB962C8B-B14F-4D97-AF65-F5344CB8AC3E}">
        <p14:creationId xmlns:p14="http://schemas.microsoft.com/office/powerpoint/2010/main" val="1693759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Trainer Note: </a:t>
            </a:r>
            <a:r>
              <a:rPr lang="en-IN" dirty="0"/>
              <a:t>For the detailed example, please refer to the notebook named Lesson_04_File_Handling_in_Python.</a:t>
            </a:r>
            <a:endParaRPr lang="en-US" dirty="0"/>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dirty="0"/>
          </a:p>
        </p:txBody>
      </p:sp>
    </p:spTree>
    <p:extLst>
      <p:ext uri="{BB962C8B-B14F-4D97-AF65-F5344CB8AC3E}">
        <p14:creationId xmlns:p14="http://schemas.microsoft.com/office/powerpoint/2010/main" val="4180484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Trainer Note: </a:t>
            </a:r>
            <a:r>
              <a:rPr lang="en-IN" dirty="0"/>
              <a:t>For the detailed example, please refer to the notebook named Lesson_04_File_Handling_in_Python.</a:t>
            </a:r>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dirty="0"/>
          </a:p>
        </p:txBody>
      </p:sp>
    </p:spTree>
    <p:extLst>
      <p:ext uri="{BB962C8B-B14F-4D97-AF65-F5344CB8AC3E}">
        <p14:creationId xmlns:p14="http://schemas.microsoft.com/office/powerpoint/2010/main" val="3440172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This slide is self explanatory.</a:t>
            </a:r>
            <a:endParaRPr lang="en-US" sz="1200" b="0" i="0" u="none" strike="noStrike" cap="none" dirty="0">
              <a:solidFill>
                <a:srgbClr val="3F3F3F"/>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dirty="0"/>
          </a:p>
        </p:txBody>
      </p:sp>
      <p:sp>
        <p:nvSpPr>
          <p:cNvPr id="588" name="Google Shape;58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8420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delve into error handling in Python.</a:t>
            </a:r>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dirty="0"/>
          </a:p>
        </p:txBody>
      </p:sp>
    </p:spTree>
    <p:extLst>
      <p:ext uri="{BB962C8B-B14F-4D97-AF65-F5344CB8AC3E}">
        <p14:creationId xmlns:p14="http://schemas.microsoft.com/office/powerpoint/2010/main" val="156297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IN" b="1" dirty="0"/>
              <a:t>Instructor Notes: </a:t>
            </a:r>
            <a:r>
              <a:rPr lang="en-US" dirty="0"/>
              <a:t>Walk through each bullet point explaining the importance of error handling:</a:t>
            </a:r>
          </a:p>
          <a:p>
            <a:pPr>
              <a:buFont typeface="+mj-lt"/>
              <a:buAutoNum type="arabicPeriod"/>
            </a:pPr>
            <a:endParaRPr lang="en-US" b="1" dirty="0"/>
          </a:p>
          <a:p>
            <a:pPr>
              <a:buFont typeface="+mj-lt"/>
              <a:buAutoNum type="arabicPeriod"/>
            </a:pPr>
            <a:r>
              <a:rPr lang="en-US" b="1" dirty="0"/>
              <a:t>First bullet</a:t>
            </a:r>
            <a:r>
              <a:rPr lang="en-US" dirty="0"/>
              <a:t>: Mention common unexpected situations that could cause errors (e.g., missing files, invalid inputs, or divide-by-zero scenarios). Emphasize that when these errors occur, an exception is raised.</a:t>
            </a:r>
          </a:p>
          <a:p>
            <a:pPr>
              <a:buFont typeface="+mj-lt"/>
              <a:buAutoNum type="arabicPeriod"/>
            </a:pPr>
            <a:r>
              <a:rPr lang="en-US" b="1" dirty="0"/>
              <a:t>Second bullet</a:t>
            </a:r>
            <a:r>
              <a:rPr lang="en-US" dirty="0"/>
              <a:t>: Explain that without error handling, the program would crash and stop executing, which would be undesirable.</a:t>
            </a:r>
          </a:p>
          <a:p>
            <a:pPr>
              <a:buFont typeface="+mj-lt"/>
              <a:buAutoNum type="arabicPeriod"/>
            </a:pPr>
            <a:r>
              <a:rPr lang="en-US" b="1" dirty="0"/>
              <a:t>Third bullet</a:t>
            </a:r>
            <a:r>
              <a:rPr lang="en-US" dirty="0"/>
              <a:t>: Explain how error handling helps manage errors gracefully by allowing the program to either recover or display helpful error messages for the user.</a:t>
            </a:r>
          </a:p>
          <a:p>
            <a:endParaRPr lang="en-US" b="1" dirty="0"/>
          </a:p>
        </p:txBody>
      </p:sp>
      <p:sp>
        <p:nvSpPr>
          <p:cNvPr id="4" name="Slide Number Placeholder 3"/>
          <p:cNvSpPr>
            <a:spLocks noGrp="1"/>
          </p:cNvSpPr>
          <p:nvPr>
            <p:ph type="sldNum" sz="quarter" idx="5"/>
          </p:nvPr>
        </p:nvSpPr>
        <p:spPr/>
        <p:txBody>
          <a:bodyPr/>
          <a:lstStyle/>
          <a:p>
            <a:fld id="{0AC900C1-7326-4B4D-9C4E-22E7230B62CC}" type="slidenum">
              <a:rPr lang="en-US" smtClean="0"/>
              <a:t>37</a:t>
            </a:fld>
            <a:endParaRPr lang="en-US" dirty="0"/>
          </a:p>
        </p:txBody>
      </p:sp>
    </p:spTree>
    <p:extLst>
      <p:ext uri="{BB962C8B-B14F-4D97-AF65-F5344CB8AC3E}">
        <p14:creationId xmlns:p14="http://schemas.microsoft.com/office/powerpoint/2010/main" val="883335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pPr>
              <a:buFont typeface="+mj-lt"/>
              <a:buNone/>
            </a:pPr>
            <a:r>
              <a:rPr lang="en-US" dirty="0"/>
              <a:t>Introducing the example: opening a file, handling a potential error if the file isn’t found, and ensuring that the file is always closed.</a:t>
            </a:r>
          </a:p>
          <a:p>
            <a:pPr>
              <a:buFont typeface="+mj-lt"/>
              <a:buNone/>
            </a:pPr>
            <a:endParaRPr lang="en-US" dirty="0"/>
          </a:p>
          <a:p>
            <a:pPr>
              <a:buFont typeface="+mj-lt"/>
              <a:buNone/>
            </a:pPr>
            <a:r>
              <a:rPr lang="en-US" dirty="0"/>
              <a:t>Explain each block in the example:</a:t>
            </a:r>
          </a:p>
          <a:p>
            <a:pPr>
              <a:buFont typeface="+mj-lt"/>
              <a:buNone/>
            </a:pPr>
            <a:r>
              <a:rPr lang="en-US" b="1" dirty="0"/>
              <a:t>try</a:t>
            </a:r>
            <a:r>
              <a:rPr lang="en-US" dirty="0"/>
              <a:t>: This block attempts to open the file. If the file doesn’t exist, an exception will be raised.</a:t>
            </a:r>
          </a:p>
          <a:p>
            <a:pPr>
              <a:buFont typeface="+mj-lt"/>
              <a:buNone/>
            </a:pPr>
            <a:r>
              <a:rPr lang="en-US" b="1" dirty="0"/>
              <a:t>except FileNotFoundError</a:t>
            </a:r>
            <a:r>
              <a:rPr lang="en-US" dirty="0"/>
              <a:t>: If a FileNotFoundError occurs, this block catches the error and displays a message indicating that the file wasn’t found.</a:t>
            </a:r>
          </a:p>
          <a:p>
            <a:pPr>
              <a:buFont typeface="+mj-lt"/>
              <a:buNone/>
            </a:pPr>
            <a:r>
              <a:rPr lang="en-US" b="1" dirty="0"/>
              <a:t>finally</a:t>
            </a:r>
            <a:r>
              <a:rPr lang="en-US" dirty="0"/>
              <a:t>: No matter what happens, this block ensures the file is closed, whether it was successfully opened or not.</a:t>
            </a:r>
          </a:p>
          <a:p>
            <a:endParaRPr lang="en-US" b="1" dirty="0"/>
          </a:p>
        </p:txBody>
      </p:sp>
      <p:sp>
        <p:nvSpPr>
          <p:cNvPr id="4" name="Slide Number Placeholder 3"/>
          <p:cNvSpPr>
            <a:spLocks noGrp="1"/>
          </p:cNvSpPr>
          <p:nvPr>
            <p:ph type="sldNum" sz="quarter" idx="5"/>
          </p:nvPr>
        </p:nvSpPr>
        <p:spPr/>
        <p:txBody>
          <a:bodyPr/>
          <a:lstStyle/>
          <a:p>
            <a:fld id="{0AC900C1-7326-4B4D-9C4E-22E7230B62CC}" type="slidenum">
              <a:rPr lang="en-US" smtClean="0"/>
              <a:t>38</a:t>
            </a:fld>
            <a:endParaRPr lang="en-US" dirty="0"/>
          </a:p>
        </p:txBody>
      </p:sp>
    </p:spTree>
    <p:extLst>
      <p:ext uri="{BB962C8B-B14F-4D97-AF65-F5344CB8AC3E}">
        <p14:creationId xmlns:p14="http://schemas.microsoft.com/office/powerpoint/2010/main" val="3997477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Instructor Notes: </a:t>
            </a:r>
            <a:r>
              <a:rPr lang="en-US" b="0" dirty="0"/>
              <a:t>Please demonstrate this in the session.</a:t>
            </a:r>
            <a:endParaRPr b="1" dirty="0"/>
          </a:p>
        </p:txBody>
      </p:sp>
      <p:sp>
        <p:nvSpPr>
          <p:cNvPr id="588" name="Google Shape;58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899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Elaborate each scenario and discuss with the class.</a:t>
            </a:r>
            <a:endParaRPr dirty="0"/>
          </a:p>
        </p:txBody>
      </p:sp>
      <p:sp>
        <p:nvSpPr>
          <p:cNvPr id="218" name="Google Shape;2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IN" dirty="0"/>
              <a:t>Read the key takeaways</a:t>
            </a:r>
            <a:endParaRPr dirty="0"/>
          </a:p>
        </p:txBody>
      </p:sp>
      <p:sp>
        <p:nvSpPr>
          <p:cNvPr id="401" name="Google Shape;40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415" name="Google Shape;41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441" name="Google Shape;44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451" name="Google Shape;45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463" name="Google Shape;46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473" name="Google Shape;473;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79:notes"/>
          <p:cNvSpPr txBox="1">
            <a:spLocks noGrp="1"/>
          </p:cNvSpPr>
          <p:nvPr>
            <p:ph type="body" idx="1"/>
          </p:nvPr>
        </p:nvSpPr>
        <p:spPr>
          <a:xfrm>
            <a:off x="670560" y="4327207"/>
            <a:ext cx="5364480" cy="3540443"/>
          </a:xfrm>
          <a:prstGeom prst="rect">
            <a:avLst/>
          </a:prstGeom>
        </p:spPr>
        <p:txBody>
          <a:bodyPr spcFirstLastPara="1" wrap="square" lIns="89679" tIns="44827" rIns="89679" bIns="44827" anchor="t" anchorCtr="0">
            <a:noAutofit/>
          </a:bodyPr>
          <a:lstStyle/>
          <a:p>
            <a:r>
              <a:rPr lang="en-US" dirty="0"/>
              <a:t>Thank you</a:t>
            </a:r>
            <a:endParaRPr dirty="0"/>
          </a:p>
        </p:txBody>
      </p:sp>
      <p:sp>
        <p:nvSpPr>
          <p:cNvPr id="771" name="Google Shape;771;p79:notes"/>
          <p:cNvSpPr>
            <a:spLocks noGrp="1" noRot="1" noChangeAspect="1"/>
          </p:cNvSpPr>
          <p:nvPr>
            <p:ph type="sldImg" idx="2"/>
          </p:nvPr>
        </p:nvSpPr>
        <p:spPr>
          <a:xfrm>
            <a:off x="655638" y="1123950"/>
            <a:ext cx="5394325" cy="30353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46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D0D0D"/>
                </a:solidFill>
                <a:effectLst/>
                <a:latin typeface="Open Sans" pitchFamily="2" charset="0"/>
                <a:ea typeface="Open Sans" pitchFamily="2" charset="0"/>
                <a:cs typeface="Open Sans" pitchFamily="2" charset="0"/>
              </a:rPr>
              <a:t>Let’s explore the various data types in Python and learn how to assign values to variables.</a:t>
            </a:r>
            <a:endParaRPr dirty="0">
              <a:latin typeface="Open Sans" pitchFamily="2" charset="0"/>
              <a:ea typeface="Open Sans" pitchFamily="2" charset="0"/>
              <a:cs typeface="Open Sans" pitchFamily="2" charset="0"/>
            </a:endParaRPr>
          </a:p>
        </p:txBody>
      </p:sp>
      <p:sp>
        <p:nvSpPr>
          <p:cNvPr id="195" name="Google Shape;1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endParaRPr sz="1200" b="0" i="0" u="none" strike="noStrike" cap="none" dirty="0">
              <a:solidFill>
                <a:srgbClr val="3F3F3F"/>
              </a:solidFill>
              <a:latin typeface="Open Sans"/>
              <a:ea typeface="Open Sans"/>
              <a:cs typeface="Open Sans"/>
              <a:sym typeface="Open Sans"/>
            </a:endParaRPr>
          </a:p>
        </p:txBody>
      </p:sp>
      <p:sp>
        <p:nvSpPr>
          <p:cNvPr id="200" name="Google Shape;20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Scalar data types represent a single value. These are the basic building blocks in Python and are used to store individual data points.</a:t>
            </a:r>
          </a:p>
        </p:txBody>
      </p:sp>
      <p:sp>
        <p:nvSpPr>
          <p:cNvPr id="200" name="Google Shape;20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2277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This slide is self explanatory</a:t>
            </a:r>
          </a:p>
        </p:txBody>
      </p:sp>
      <p:sp>
        <p:nvSpPr>
          <p:cNvPr id="200" name="Google Shape;20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035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SzPts val="1400"/>
              <a:buNone/>
            </a:pPr>
            <a:r>
              <a:rPr lang="en-US" sz="1200" b="0" i="0" u="none" strike="noStrike" cap="none" dirty="0">
                <a:solidFill>
                  <a:srgbClr val="3F3F3F"/>
                </a:solidFill>
                <a:latin typeface="Open Sans"/>
                <a:ea typeface="Open Sans"/>
                <a:cs typeface="Open Sans"/>
                <a:sym typeface="Open Sans"/>
              </a:rPr>
              <a:t>Aggregated data types represent collections of values. These can store multiple items, which can be of the same type or different types.</a:t>
            </a:r>
          </a:p>
        </p:txBody>
      </p:sp>
      <p:sp>
        <p:nvSpPr>
          <p:cNvPr id="200" name="Google Shape;20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8003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jp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7" name="Google Shape;18;p22">
            <a:extLst>
              <a:ext uri="{FF2B5EF4-FFF2-40B4-BE49-F238E27FC236}">
                <a16:creationId xmlns:a16="http://schemas.microsoft.com/office/drawing/2014/main" id="{7B4145C4-EE9A-4056-4B60-0881CACD0193}"/>
              </a:ext>
            </a:extLst>
          </p:cNvPr>
          <p:cNvPicPr preferRelativeResize="0"/>
          <p:nvPr userDrawn="1"/>
        </p:nvPicPr>
        <p:blipFill>
          <a:blip r:embed="rId2"/>
          <a:srcRect/>
          <a:stretch/>
        </p:blipFill>
        <p:spPr>
          <a:xfrm>
            <a:off x="0" y="0"/>
            <a:ext cx="16255998" cy="9143999"/>
          </a:xfrm>
          <a:prstGeom prst="rect">
            <a:avLst/>
          </a:prstGeom>
          <a:noFill/>
          <a:ln>
            <a:noFill/>
          </a:ln>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dirty="0"/>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dirty="0"/>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lvl1pPr>
            <a:lvl3pPr marL="11430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dirty="0">
                <a:solidFill>
                  <a:srgbClr val="404040"/>
                </a:solidFill>
                <a:latin typeface="Open Sans"/>
                <a:ea typeface="Open Sans"/>
                <a:cs typeface="Open Sans"/>
                <a:sym typeface="Open Sans"/>
              </a:rPr>
              <a:t>Knowledge Check</a:t>
            </a:r>
            <a:endParaRPr sz="1400" b="0" i="0" u="none" strike="noStrike" cap="none" dirty="0">
              <a:solidFill>
                <a:srgbClr val="404040"/>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90549"/>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78759"/>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78759"/>
            <a:ext cx="12401573" cy="1447009"/>
          </a:xfrm>
        </p:spPr>
        <p:txBody>
          <a:bodyPr anchor="ctr"/>
          <a:lstStyle>
            <a:lvl1pPr marL="0" indent="0">
              <a:lnSpc>
                <a:spcPct val="114000"/>
              </a:lnSpc>
              <a:spcBef>
                <a:spcPts val="0"/>
              </a:spcBef>
              <a:buNone/>
              <a:defRPr b="1"/>
            </a:lvl1pPr>
          </a:lstStyle>
          <a:p>
            <a:pPr lvl="0"/>
            <a:r>
              <a:rPr lang="en-GB" dirty="0"/>
              <a:t>Click to add text</a:t>
            </a:r>
            <a:endParaRPr lang="en-US" dirty="0"/>
          </a:p>
        </p:txBody>
      </p:sp>
      <p:sp>
        <p:nvSpPr>
          <p:cNvPr id="16" name="Q_No">
            <a:extLst>
              <a:ext uri="{FF2B5EF4-FFF2-40B4-BE49-F238E27FC236}">
                <a16:creationId xmlns:a16="http://schemas.microsoft.com/office/drawing/2014/main" id="{3C327913-27E5-47C0-5CE8-C92623BE9A9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dirty="0"/>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90549"/>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78759"/>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21" name="Q">
            <a:extLst>
              <a:ext uri="{FF2B5EF4-FFF2-40B4-BE49-F238E27FC236}">
                <a16:creationId xmlns:a16="http://schemas.microsoft.com/office/drawing/2014/main" id="{8B96215F-FF61-9AD3-5B66-650C7AFE975B}"/>
              </a:ext>
            </a:extLst>
          </p:cNvPr>
          <p:cNvSpPr>
            <a:spLocks noGrp="1"/>
          </p:cNvSpPr>
          <p:nvPr>
            <p:ph type="body" sz="quarter" idx="10"/>
          </p:nvPr>
        </p:nvSpPr>
        <p:spPr>
          <a:xfrm>
            <a:off x="2966241" y="590549"/>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dirty="0"/>
          </a:p>
        </p:txBody>
      </p:sp>
      <p:sp>
        <p:nvSpPr>
          <p:cNvPr id="22" name="Q_No">
            <a:extLst>
              <a:ext uri="{FF2B5EF4-FFF2-40B4-BE49-F238E27FC236}">
                <a16:creationId xmlns:a16="http://schemas.microsoft.com/office/drawing/2014/main" id="{83212CBA-BF9C-2628-A172-96ACE1220A17}"/>
              </a:ext>
            </a:extLst>
          </p:cNvPr>
          <p:cNvSpPr>
            <a:spLocks noGrp="1"/>
          </p:cNvSpPr>
          <p:nvPr>
            <p:ph type="body" sz="quarter" idx="19" hasCustomPrompt="1"/>
          </p:nvPr>
        </p:nvSpPr>
        <p:spPr>
          <a:xfrm>
            <a:off x="1562388" y="1197091"/>
            <a:ext cx="1147421" cy="826971"/>
          </a:xfrm>
        </p:spPr>
        <p:txBody>
          <a:bodyPr anchor="ctr"/>
          <a:lstStyle>
            <a:lvl1pPr marL="0" indent="0" algn="ctr">
              <a:lnSpc>
                <a:spcPct val="114000"/>
              </a:lnSpc>
              <a:spcBef>
                <a:spcPts val="0"/>
              </a:spcBef>
              <a:buNone/>
              <a:defRPr b="1">
                <a:solidFill>
                  <a:schemeClr val="bg1"/>
                </a:solidFill>
              </a:defRPr>
            </a:lvl1pPr>
          </a:lstStyle>
          <a:p>
            <a:pPr lvl="0"/>
            <a:r>
              <a:rPr lang="en-GB" dirty="0"/>
              <a:t>1</a:t>
            </a:r>
            <a:endParaRPr lang="en-US" dirty="0"/>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90549"/>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78759"/>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text</a:t>
            </a:r>
            <a:endParaRPr lang="en-US" dirty="0"/>
          </a:p>
        </p:txBody>
      </p:sp>
      <p:sp>
        <p:nvSpPr>
          <p:cNvPr id="20" name="Q">
            <a:extLst>
              <a:ext uri="{FF2B5EF4-FFF2-40B4-BE49-F238E27FC236}">
                <a16:creationId xmlns:a16="http://schemas.microsoft.com/office/drawing/2014/main" id="{CEA2BD72-C1DD-4B25-C5E5-D6139517C0DF}"/>
              </a:ext>
            </a:extLst>
          </p:cNvPr>
          <p:cNvSpPr>
            <a:spLocks noGrp="1"/>
          </p:cNvSpPr>
          <p:nvPr>
            <p:ph type="body" sz="quarter" idx="11" hasCustomPrompt="1"/>
          </p:nvPr>
        </p:nvSpPr>
        <p:spPr>
          <a:xfrm>
            <a:off x="2967015" y="595430"/>
            <a:ext cx="12401573" cy="1430338"/>
          </a:xfrm>
        </p:spPr>
        <p:txBody>
          <a:bodyPr anchor="ctr"/>
          <a:lstStyle>
            <a:lvl1pPr marL="0" indent="0">
              <a:lnSpc>
                <a:spcPct val="114000"/>
              </a:lnSpc>
              <a:spcBef>
                <a:spcPts val="0"/>
              </a:spcBef>
              <a:buNone/>
              <a:defRPr b="1"/>
            </a:lvl1pPr>
          </a:lstStyle>
          <a:p>
            <a:pPr lvl="0"/>
            <a:r>
              <a:rPr lang="en-GB" dirty="0"/>
              <a:t>Click to add text</a:t>
            </a:r>
            <a:endParaRPr lang="en-US" dirty="0"/>
          </a:p>
        </p:txBody>
      </p:sp>
      <p:sp>
        <p:nvSpPr>
          <p:cNvPr id="21" name="Q_No">
            <a:extLst>
              <a:ext uri="{FF2B5EF4-FFF2-40B4-BE49-F238E27FC236}">
                <a16:creationId xmlns:a16="http://schemas.microsoft.com/office/drawing/2014/main" id="{86A71EFA-BAFE-C034-9302-230D1B15ADE2}"/>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dirty="0"/>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Key Takeaways</a:t>
            </a:r>
            <a:endParaRPr lang="en-US" sz="1400" b="0" i="0" u="none" strike="noStrike" cap="none" dirty="0">
              <a:solidFill>
                <a:srgbClr val="000000"/>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dirty="0"/>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dirty="0"/>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dirty="0"/>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dirty="0"/>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dirty="0"/>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lvl1pPr>
            <a:lvl3pPr marL="11430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dirty="0"/>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dirty="0"/>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rgbClr val="404040"/>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rgbClr val="404040"/>
                </a:solidFill>
                <a:latin typeface="Open Sans"/>
                <a:ea typeface="Open Sans"/>
                <a:cs typeface="Open Sans"/>
                <a:sym typeface="Open Sans"/>
              </a:rPr>
              <a:t>Before the Next Class</a:t>
            </a:r>
            <a:endParaRPr sz="2800" b="1" dirty="0">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lvl="0" algn="ctr">
              <a:lnSpc>
                <a:spcPct val="115000"/>
              </a:lnSpc>
              <a:spcBef>
                <a:spcPts val="0"/>
              </a:spcBef>
              <a:spcAft>
                <a:spcPts val="0"/>
              </a:spcAft>
              <a:buSzPts val="2800"/>
              <a:buFont typeface="Arial"/>
            </a:pPr>
            <a:endParaRPr dirty="0"/>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rgbClr val="404040"/>
                </a:solidFill>
                <a:latin typeface="Open Sans"/>
                <a:ea typeface="Open Sans"/>
                <a:cs typeface="Open Sans"/>
                <a:sym typeface="Open Sans"/>
              </a:rPr>
              <a:t>What’s Next?</a:t>
            </a:r>
            <a:endParaRPr sz="2800" b="1" dirty="0">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dirty="0"/>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urse Name">
  <p:cSld name="1_Course Name">
    <p:spTree>
      <p:nvGrpSpPr>
        <p:cNvPr id="1" name="Shape 15"/>
        <p:cNvGrpSpPr/>
        <p:nvPr/>
      </p:nvGrpSpPr>
      <p:grpSpPr>
        <a:xfrm>
          <a:off x="0" y="0"/>
          <a:ext cx="0" cy="0"/>
          <a:chOff x="0" y="0"/>
          <a:chExt cx="0" cy="0"/>
        </a:xfrm>
      </p:grpSpPr>
      <p:pic>
        <p:nvPicPr>
          <p:cNvPr id="16" name="Google Shape;16;p2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2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24"/>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6580038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9"/>
        <p:cNvGrpSpPr/>
        <p:nvPr/>
      </p:nvGrpSpPr>
      <p:grpSpPr>
        <a:xfrm>
          <a:off x="0" y="0"/>
          <a:ext cx="0" cy="0"/>
          <a:chOff x="0" y="0"/>
          <a:chExt cx="0" cy="0"/>
        </a:xfrm>
      </p:grpSpPr>
      <p:pic>
        <p:nvPicPr>
          <p:cNvPr id="20" name="Google Shape;20;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2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25"/>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908742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23"/>
        <p:cNvGrpSpPr/>
        <p:nvPr/>
      </p:nvGrpSpPr>
      <p:grpSpPr>
        <a:xfrm>
          <a:off x="0" y="0"/>
          <a:ext cx="0" cy="0"/>
          <a:chOff x="0" y="0"/>
          <a:chExt cx="0" cy="0"/>
        </a:xfrm>
      </p:grpSpPr>
      <p:pic>
        <p:nvPicPr>
          <p:cNvPr id="24" name="Google Shape;24;p7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7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75"/>
          <p:cNvSpPr/>
          <p:nvPr/>
        </p:nvSpPr>
        <p:spPr>
          <a:xfrm>
            <a:off x="2747395" y="769174"/>
            <a:ext cx="4819925" cy="52322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Learning Objectives</a:t>
            </a:r>
            <a:endParaRPr sz="1400" b="0" i="0" u="none" strike="noStrike" cap="none" dirty="0">
              <a:solidFill>
                <a:srgbClr val="000000"/>
              </a:solidFill>
              <a:latin typeface="Arial"/>
              <a:ea typeface="Arial"/>
              <a:cs typeface="Arial"/>
              <a:sym typeface="Arial"/>
            </a:endParaRPr>
          </a:p>
        </p:txBody>
      </p:sp>
      <p:pic>
        <p:nvPicPr>
          <p:cNvPr id="27" name="Google Shape;27;p75"/>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8" name="Google Shape;28;p75"/>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75"/>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75"/>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 name="Google Shape;31;p75"/>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6714136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 day in the life">
  <p:cSld name="1_A day in the life">
    <p:spTree>
      <p:nvGrpSpPr>
        <p:cNvPr id="1" name="Shape 32"/>
        <p:cNvGrpSpPr/>
        <p:nvPr/>
      </p:nvGrpSpPr>
      <p:grpSpPr>
        <a:xfrm>
          <a:off x="0" y="0"/>
          <a:ext cx="0" cy="0"/>
          <a:chOff x="0" y="0"/>
          <a:chExt cx="0" cy="0"/>
        </a:xfrm>
      </p:grpSpPr>
      <p:pic>
        <p:nvPicPr>
          <p:cNvPr id="33" name="Google Shape;33;p3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30" descr="A close up of text on a white background&#10;&#10;Description automatically generated"/>
          <p:cNvPicPr preferRelativeResize="0"/>
          <p:nvPr/>
        </p:nvPicPr>
        <p:blipFill rotWithShape="1">
          <a:blip r:embed="rId3">
            <a:alphaModFix/>
          </a:blip>
          <a:srcRect l="3572"/>
          <a:stretch/>
        </p:blipFill>
        <p:spPr>
          <a:xfrm>
            <a:off x="580570" y="0"/>
            <a:ext cx="15675429" cy="9144000"/>
          </a:xfrm>
          <a:prstGeom prst="rect">
            <a:avLst/>
          </a:prstGeom>
          <a:noFill/>
          <a:ln>
            <a:noFill/>
          </a:ln>
        </p:spPr>
      </p:pic>
      <p:sp>
        <p:nvSpPr>
          <p:cNvPr id="36" name="Google Shape;36;p30"/>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7" name="Google Shape;37;p30"/>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262626"/>
                </a:solidFill>
                <a:latin typeface="Open Sans"/>
                <a:ea typeface="Open Sans"/>
                <a:cs typeface="Open Sans"/>
                <a:sym typeface="Open Sans"/>
              </a:rPr>
              <a:t>Business Scenario</a:t>
            </a:r>
            <a:endParaRPr sz="1400" b="0" i="0" u="none" strike="noStrike" cap="none" dirty="0">
              <a:solidFill>
                <a:srgbClr val="262626"/>
              </a:solidFill>
              <a:latin typeface="Arial"/>
              <a:ea typeface="Arial"/>
              <a:cs typeface="Arial"/>
              <a:sym typeface="Arial"/>
            </a:endParaRPr>
          </a:p>
        </p:txBody>
      </p:sp>
      <p:pic>
        <p:nvPicPr>
          <p:cNvPr id="38" name="Google Shape;38;p30"/>
          <p:cNvPicPr preferRelativeResize="0"/>
          <p:nvPr/>
        </p:nvPicPr>
        <p:blipFill rotWithShape="1">
          <a:blip r:embed="rId4">
            <a:alphaModFix/>
          </a:blip>
          <a:srcRect/>
          <a:stretch/>
        </p:blipFill>
        <p:spPr>
          <a:xfrm>
            <a:off x="5747338" y="753953"/>
            <a:ext cx="4715505" cy="340766"/>
          </a:xfrm>
          <a:prstGeom prst="rect">
            <a:avLst/>
          </a:prstGeom>
          <a:noFill/>
          <a:ln>
            <a:noFill/>
          </a:ln>
        </p:spPr>
      </p:pic>
    </p:spTree>
    <p:extLst>
      <p:ext uri="{BB962C8B-B14F-4D97-AF65-F5344CB8AC3E}">
        <p14:creationId xmlns:p14="http://schemas.microsoft.com/office/powerpoint/2010/main" val="3924534095"/>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opic Name">
  <p:cSld name="1_Topic Name">
    <p:spTree>
      <p:nvGrpSpPr>
        <p:cNvPr id="1" name="Shape 32"/>
        <p:cNvGrpSpPr/>
        <p:nvPr/>
      </p:nvGrpSpPr>
      <p:grpSpPr>
        <a:xfrm>
          <a:off x="0" y="0"/>
          <a:ext cx="0" cy="0"/>
          <a:chOff x="0" y="0"/>
          <a:chExt cx="0" cy="0"/>
        </a:xfrm>
      </p:grpSpPr>
      <p:pic>
        <p:nvPicPr>
          <p:cNvPr id="33" name="Google Shape;33;g7d92b845a2_0_24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g7d92b845a2_0_2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g7d92b845a2_0_24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g7d92b845a2_0_241"/>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751402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iscussion-Content">
  <p:cSld name="1_Discussion-Content">
    <p:spTree>
      <p:nvGrpSpPr>
        <p:cNvPr id="1" name="Shape 44"/>
        <p:cNvGrpSpPr/>
        <p:nvPr/>
      </p:nvGrpSpPr>
      <p:grpSpPr>
        <a:xfrm>
          <a:off x="0" y="0"/>
          <a:ext cx="0" cy="0"/>
          <a:chOff x="0" y="0"/>
          <a:chExt cx="0" cy="0"/>
        </a:xfrm>
      </p:grpSpPr>
      <p:pic>
        <p:nvPicPr>
          <p:cNvPr id="45" name="Google Shape;45;p31"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7" name="Google Shape;47;p3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1"/>
          <p:cNvSpPr/>
          <p:nvPr/>
        </p:nvSpPr>
        <p:spPr>
          <a:xfrm>
            <a:off x="16440756" y="259179"/>
            <a:ext cx="640080" cy="640080"/>
          </a:xfrm>
          <a:prstGeom prst="ellipse">
            <a:avLst/>
          </a:prstGeom>
          <a:solidFill>
            <a:srgbClr val="0566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9" name="Google Shape;49;p31"/>
          <p:cNvSpPr/>
          <p:nvPr/>
        </p:nvSpPr>
        <p:spPr>
          <a:xfrm>
            <a:off x="16440756" y="1121705"/>
            <a:ext cx="640080" cy="640080"/>
          </a:xfrm>
          <a:prstGeom prst="ellipse">
            <a:avLst/>
          </a:prstGeom>
          <a:solidFill>
            <a:srgbClr val="427AA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0" name="Google Shape;50;p31"/>
          <p:cNvSpPr/>
          <p:nvPr/>
        </p:nvSpPr>
        <p:spPr>
          <a:xfrm>
            <a:off x="16440756" y="1984231"/>
            <a:ext cx="640080" cy="640080"/>
          </a:xfrm>
          <a:prstGeom prst="ellipse">
            <a:avLst/>
          </a:prstGeom>
          <a:solidFill>
            <a:srgbClr val="EBF2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1" name="Google Shape;51;p31"/>
          <p:cNvSpPr/>
          <p:nvPr/>
        </p:nvSpPr>
        <p:spPr>
          <a:xfrm>
            <a:off x="16440756" y="2846757"/>
            <a:ext cx="640080" cy="640080"/>
          </a:xfrm>
          <a:prstGeom prst="ellipse">
            <a:avLst/>
          </a:prstGeom>
          <a:solidFill>
            <a:srgbClr val="3A40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2" name="Google Shape;52;p31"/>
          <p:cNvSpPr/>
          <p:nvPr/>
        </p:nvSpPr>
        <p:spPr>
          <a:xfrm>
            <a:off x="16440756" y="3709283"/>
            <a:ext cx="640080" cy="640080"/>
          </a:xfrm>
          <a:prstGeom prst="ellipse">
            <a:avLst/>
          </a:prstGeom>
          <a:solidFill>
            <a:srgbClr val="F9DE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3" name="Google Shape;53;p31"/>
          <p:cNvSpPr/>
          <p:nvPr/>
        </p:nvSpPr>
        <p:spPr>
          <a:xfrm>
            <a:off x="16440756" y="4571809"/>
            <a:ext cx="640080" cy="640080"/>
          </a:xfrm>
          <a:prstGeom prst="ellipse">
            <a:avLst/>
          </a:prstGeom>
          <a:solidFill>
            <a:srgbClr val="E9AF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4" name="Google Shape;54;p31"/>
          <p:cNvSpPr/>
          <p:nvPr/>
        </p:nvSpPr>
        <p:spPr>
          <a:xfrm>
            <a:off x="16440756" y="5434335"/>
            <a:ext cx="640080" cy="640080"/>
          </a:xfrm>
          <a:prstGeom prst="ellipse">
            <a:avLst/>
          </a:prstGeom>
          <a:solidFill>
            <a:srgbClr val="EF64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5" name="Google Shape;55;p31"/>
          <p:cNvSpPr/>
          <p:nvPr/>
        </p:nvSpPr>
        <p:spPr>
          <a:xfrm>
            <a:off x="16440756" y="6296861"/>
            <a:ext cx="640080" cy="640080"/>
          </a:xfrm>
          <a:prstGeom prst="ellipse">
            <a:avLst/>
          </a:prstGeom>
          <a:solidFill>
            <a:srgbClr val="E4B3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6" name="Google Shape;56;p31"/>
          <p:cNvSpPr/>
          <p:nvPr/>
        </p:nvSpPr>
        <p:spPr>
          <a:xfrm>
            <a:off x="16440756" y="7159387"/>
            <a:ext cx="640080" cy="640080"/>
          </a:xfrm>
          <a:prstGeom prst="ellipse">
            <a:avLst/>
          </a:prstGeom>
          <a:solidFill>
            <a:srgbClr val="0075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7" name="Google Shape;57;p31"/>
          <p:cNvSpPr/>
          <p:nvPr/>
        </p:nvSpPr>
        <p:spPr>
          <a:xfrm>
            <a:off x="16440756" y="8021912"/>
            <a:ext cx="640080" cy="640080"/>
          </a:xfrm>
          <a:prstGeom prst="ellipse">
            <a:avLst/>
          </a:prstGeom>
          <a:solidFill>
            <a:srgbClr val="0FCF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8" name="Google Shape;58;p31"/>
          <p:cNvSpPr txBox="1">
            <a:spLocks noGrp="1"/>
          </p:cNvSpPr>
          <p:nvPr>
            <p:ph type="body" idx="1"/>
          </p:nvPr>
        </p:nvSpPr>
        <p:spPr>
          <a:xfrm>
            <a:off x="5331654" y="1808291"/>
            <a:ext cx="10410093"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59" name="Google Shape;59;p31"/>
          <p:cNvPicPr preferRelativeResize="0"/>
          <p:nvPr/>
        </p:nvPicPr>
        <p:blipFill rotWithShape="1">
          <a:blip r:embed="rId3">
            <a:alphaModFix/>
          </a:blip>
          <a:srcRect/>
          <a:stretch/>
        </p:blipFill>
        <p:spPr>
          <a:xfrm>
            <a:off x="752450" y="2249238"/>
            <a:ext cx="4290990" cy="4413372"/>
          </a:xfrm>
          <a:prstGeom prst="rect">
            <a:avLst/>
          </a:prstGeom>
          <a:noFill/>
          <a:ln>
            <a:noFill/>
          </a:ln>
        </p:spPr>
      </p:pic>
    </p:spTree>
    <p:extLst>
      <p:ext uri="{BB962C8B-B14F-4D97-AF65-F5344CB8AC3E}">
        <p14:creationId xmlns:p14="http://schemas.microsoft.com/office/powerpoint/2010/main" val="17692918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37"/>
        <p:cNvGrpSpPr/>
        <p:nvPr/>
      </p:nvGrpSpPr>
      <p:grpSpPr>
        <a:xfrm>
          <a:off x="0" y="0"/>
          <a:ext cx="0" cy="0"/>
          <a:chOff x="0" y="0"/>
          <a:chExt cx="0" cy="0"/>
        </a:xfrm>
      </p:grpSpPr>
      <p:pic>
        <p:nvPicPr>
          <p:cNvPr id="38" name="Google Shape;38;g70f32959e3_0_15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g70f32959e3_0_15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g70f32959e3_0_15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g70f32959e3_0_150"/>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g70f32959e3_0_150"/>
          <p:cNvSpPr/>
          <p:nvPr/>
        </p:nvSpPr>
        <p:spPr>
          <a:xfrm>
            <a:off x="16375347" y="785880"/>
            <a:ext cx="617018" cy="617018"/>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3" name="Google Shape;43;g70f32959e3_0_150"/>
          <p:cNvSpPr/>
          <p:nvPr/>
        </p:nvSpPr>
        <p:spPr>
          <a:xfrm>
            <a:off x="16375347" y="2367024"/>
            <a:ext cx="617018" cy="617018"/>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4" name="Google Shape;44;g70f32959e3_0_150"/>
          <p:cNvSpPr/>
          <p:nvPr/>
        </p:nvSpPr>
        <p:spPr>
          <a:xfrm>
            <a:off x="16375347" y="1576452"/>
            <a:ext cx="617018" cy="617018"/>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highlight>
                <a:srgbClr val="FFFF00"/>
              </a:highlight>
              <a:latin typeface="Arial"/>
              <a:ea typeface="Arial"/>
              <a:cs typeface="Arial"/>
              <a:sym typeface="Arial"/>
            </a:endParaRPr>
          </a:p>
        </p:txBody>
      </p:sp>
      <p:sp>
        <p:nvSpPr>
          <p:cNvPr id="45" name="Google Shape;45;g70f32959e3_0_150"/>
          <p:cNvSpPr/>
          <p:nvPr/>
        </p:nvSpPr>
        <p:spPr>
          <a:xfrm>
            <a:off x="16375347" y="5529312"/>
            <a:ext cx="617018" cy="617018"/>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highlight>
                <a:srgbClr val="FFFF00"/>
              </a:highlight>
              <a:latin typeface="Arial"/>
              <a:ea typeface="Arial"/>
              <a:cs typeface="Arial"/>
              <a:sym typeface="Arial"/>
            </a:endParaRPr>
          </a:p>
        </p:txBody>
      </p:sp>
      <p:sp>
        <p:nvSpPr>
          <p:cNvPr id="46" name="Google Shape;46;g70f32959e3_0_150"/>
          <p:cNvSpPr/>
          <p:nvPr/>
        </p:nvSpPr>
        <p:spPr>
          <a:xfrm>
            <a:off x="16375347" y="4738740"/>
            <a:ext cx="617018" cy="617018"/>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7" name="Google Shape;47;g70f32959e3_0_150"/>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8" name="Google Shape;48;g70f32959e3_0_150"/>
          <p:cNvSpPr/>
          <p:nvPr/>
        </p:nvSpPr>
        <p:spPr>
          <a:xfrm>
            <a:off x="16375347" y="3157596"/>
            <a:ext cx="617018" cy="617018"/>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9" name="Google Shape;49;g70f32959e3_0_150"/>
          <p:cNvSpPr/>
          <p:nvPr/>
        </p:nvSpPr>
        <p:spPr>
          <a:xfrm>
            <a:off x="16375347" y="3948168"/>
            <a:ext cx="617018" cy="617018"/>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0" name="Google Shape;50;g70f32959e3_0_150"/>
          <p:cNvSpPr/>
          <p:nvPr/>
        </p:nvSpPr>
        <p:spPr>
          <a:xfrm>
            <a:off x="16375347" y="7110456"/>
            <a:ext cx="617018" cy="617018"/>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51" name="Google Shape;51;g70f32959e3_0_150"/>
          <p:cNvSpPr/>
          <p:nvPr/>
        </p:nvSpPr>
        <p:spPr>
          <a:xfrm>
            <a:off x="16375347" y="7901030"/>
            <a:ext cx="617018" cy="617018"/>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9830051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Key Takeaways">
  <p:cSld name="1_Key Takeaways">
    <p:spTree>
      <p:nvGrpSpPr>
        <p:cNvPr id="1" name="Shape 52"/>
        <p:cNvGrpSpPr/>
        <p:nvPr/>
      </p:nvGrpSpPr>
      <p:grpSpPr>
        <a:xfrm>
          <a:off x="0" y="0"/>
          <a:ext cx="0" cy="0"/>
          <a:chOff x="0" y="0"/>
          <a:chExt cx="0" cy="0"/>
        </a:xfrm>
      </p:grpSpPr>
      <p:pic>
        <p:nvPicPr>
          <p:cNvPr id="53" name="Google Shape;53;p29"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4" name="Google Shape;54;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5" name="Google Shape;55;p29"/>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56" name="Google Shape;56;p29"/>
          <p:cNvSpPr/>
          <p:nvPr/>
        </p:nvSpPr>
        <p:spPr>
          <a:xfrm>
            <a:off x="2747395" y="769174"/>
            <a:ext cx="4819925" cy="52322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Key Takeaways</a:t>
            </a:r>
            <a:endParaRPr sz="1400" b="0" i="0" u="none" strike="noStrike" cap="none" dirty="0">
              <a:solidFill>
                <a:srgbClr val="000000"/>
              </a:solidFill>
              <a:latin typeface="Arial"/>
              <a:ea typeface="Arial"/>
              <a:cs typeface="Arial"/>
              <a:sym typeface="Arial"/>
            </a:endParaRPr>
          </a:p>
        </p:txBody>
      </p:sp>
      <p:sp>
        <p:nvSpPr>
          <p:cNvPr id="57" name="Google Shape;57;p29"/>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8" name="Google Shape;58;p29"/>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29"/>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29"/>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53152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lvl1pPr>
            <a:lvl3pPr marL="11430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iz">
  <p:cSld name="Quiz">
    <p:spTree>
      <p:nvGrpSpPr>
        <p:cNvPr id="1" name="Shape 61"/>
        <p:cNvGrpSpPr/>
        <p:nvPr/>
      </p:nvGrpSpPr>
      <p:grpSpPr>
        <a:xfrm>
          <a:off x="0" y="0"/>
          <a:ext cx="0" cy="0"/>
          <a:chOff x="0" y="0"/>
          <a:chExt cx="0" cy="0"/>
        </a:xfrm>
      </p:grpSpPr>
      <p:pic>
        <p:nvPicPr>
          <p:cNvPr id="62" name="Google Shape;62;g7d92b845a2_0_27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3" name="Google Shape;63;g7d92b845a2_0_2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4" name="Google Shape;64;g7d92b845a2_0_279"/>
          <p:cNvSpPr/>
          <p:nvPr/>
        </p:nvSpPr>
        <p:spPr>
          <a:xfrm>
            <a:off x="8128000" y="4310390"/>
            <a:ext cx="481992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Knowledge Check</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77329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KC1">
  <p:cSld name="KC1">
    <p:spTree>
      <p:nvGrpSpPr>
        <p:cNvPr id="1" name="Shape 65"/>
        <p:cNvGrpSpPr/>
        <p:nvPr/>
      </p:nvGrpSpPr>
      <p:grpSpPr>
        <a:xfrm>
          <a:off x="0" y="0"/>
          <a:ext cx="0" cy="0"/>
          <a:chOff x="0" y="0"/>
          <a:chExt cx="0" cy="0"/>
        </a:xfrm>
      </p:grpSpPr>
      <p:pic>
        <p:nvPicPr>
          <p:cNvPr id="66" name="Google Shape;66;g7d92b845a2_0_22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7" name="Google Shape;67;g7d92b845a2_0_224" descr="A close up of a logo&#10;&#10;Description automatically generated"/>
          <p:cNvPicPr preferRelativeResize="0"/>
          <p:nvPr/>
        </p:nvPicPr>
        <p:blipFill rotWithShape="1">
          <a:blip r:embed="rId3">
            <a:alphaModFix/>
          </a:blip>
          <a:srcRect/>
          <a:stretch/>
        </p:blipFill>
        <p:spPr>
          <a:xfrm>
            <a:off x="516835" y="-238539"/>
            <a:ext cx="16256000" cy="9144000"/>
          </a:xfrm>
          <a:prstGeom prst="rect">
            <a:avLst/>
          </a:prstGeom>
          <a:noFill/>
          <a:ln>
            <a:noFill/>
          </a:ln>
        </p:spPr>
      </p:pic>
      <p:sp>
        <p:nvSpPr>
          <p:cNvPr id="68" name="Google Shape;68;g7d92b845a2_0_224"/>
          <p:cNvSpPr txBox="1">
            <a:spLocks noGrp="1"/>
          </p:cNvSpPr>
          <p:nvPr>
            <p:ph type="body" idx="1"/>
          </p:nvPr>
        </p:nvSpPr>
        <p:spPr>
          <a:xfrm>
            <a:off x="2978383" y="574100"/>
            <a:ext cx="12355402" cy="1424965"/>
          </a:xfrm>
          <a:prstGeom prst="rect">
            <a:avLst/>
          </a:prstGeom>
          <a:noFill/>
          <a:ln>
            <a:noFill/>
          </a:ln>
        </p:spPr>
        <p:txBody>
          <a:bodyPr spcFirstLastPara="1" wrap="square" lIns="91425" tIns="45700" rIns="91425" bIns="45700" anchor="ctr" anchorCtr="0">
            <a:no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g7d92b845a2_0_224"/>
          <p:cNvSpPr txBox="1"/>
          <p:nvPr/>
        </p:nvSpPr>
        <p:spPr>
          <a:xfrm>
            <a:off x="1279479" y="596282"/>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dirty="0">
                <a:solidFill>
                  <a:schemeClr val="lt1"/>
                </a:solidFill>
                <a:latin typeface="Open Sans ExtraBold"/>
                <a:ea typeface="Open Sans ExtraBold"/>
                <a:cs typeface="Open Sans ExtraBold"/>
                <a:sym typeface="Open Sans ExtraBold"/>
              </a:rPr>
              <a:t>Knowledge Check</a:t>
            </a:r>
            <a:endParaRPr sz="1800" b="0" i="0" u="none" strike="noStrike" cap="none" dirty="0">
              <a:solidFill>
                <a:schemeClr val="lt1"/>
              </a:solidFill>
              <a:latin typeface="Open Sans"/>
              <a:ea typeface="Open Sans"/>
              <a:cs typeface="Open Sans"/>
              <a:sym typeface="Open Sans"/>
            </a:endParaRPr>
          </a:p>
        </p:txBody>
      </p:sp>
      <p:sp>
        <p:nvSpPr>
          <p:cNvPr id="70" name="Google Shape;70;g7d92b845a2_0_224"/>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dirty="0">
                <a:solidFill>
                  <a:srgbClr val="3F3F3F"/>
                </a:solidFill>
                <a:latin typeface="Open Sans"/>
                <a:ea typeface="Open Sans"/>
                <a:cs typeface="Open Sans"/>
                <a:sym typeface="Open Sans"/>
              </a:rPr>
              <a:t>A.</a:t>
            </a:r>
            <a:endParaRPr sz="1800" b="0" i="0" u="none" strike="noStrike" cap="none" dirty="0">
              <a:solidFill>
                <a:schemeClr val="dk1"/>
              </a:solidFill>
              <a:latin typeface="Open Sans"/>
              <a:ea typeface="Open Sans"/>
              <a:cs typeface="Open Sans"/>
              <a:sym typeface="Open Sans"/>
            </a:endParaRPr>
          </a:p>
        </p:txBody>
      </p:sp>
      <p:sp>
        <p:nvSpPr>
          <p:cNvPr id="71" name="Google Shape;71;g7d92b845a2_0_224"/>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dirty="0">
                <a:solidFill>
                  <a:srgbClr val="3F3F3F"/>
                </a:solidFill>
                <a:latin typeface="Open Sans"/>
                <a:ea typeface="Open Sans"/>
                <a:cs typeface="Open Sans"/>
                <a:sym typeface="Open Sans"/>
              </a:rPr>
              <a:t>B.</a:t>
            </a:r>
            <a:endParaRPr sz="1800" b="0" i="0" u="none" strike="noStrike" cap="none" dirty="0">
              <a:solidFill>
                <a:schemeClr val="dk1"/>
              </a:solidFill>
              <a:latin typeface="Open Sans"/>
              <a:ea typeface="Open Sans"/>
              <a:cs typeface="Open Sans"/>
              <a:sym typeface="Open Sans"/>
            </a:endParaRPr>
          </a:p>
        </p:txBody>
      </p:sp>
      <p:sp>
        <p:nvSpPr>
          <p:cNvPr id="72" name="Google Shape;72;g7d92b845a2_0_224"/>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dirty="0">
                <a:solidFill>
                  <a:srgbClr val="3F3F3F"/>
                </a:solidFill>
                <a:latin typeface="Open Sans"/>
                <a:ea typeface="Open Sans"/>
                <a:cs typeface="Open Sans"/>
                <a:sym typeface="Open Sans"/>
              </a:rPr>
              <a:t>C.</a:t>
            </a:r>
            <a:endParaRPr sz="1800" b="0" i="0" u="none" strike="noStrike" cap="none" dirty="0">
              <a:solidFill>
                <a:schemeClr val="dk1"/>
              </a:solidFill>
              <a:latin typeface="Open Sans"/>
              <a:ea typeface="Open Sans"/>
              <a:cs typeface="Open Sans"/>
              <a:sym typeface="Open Sans"/>
            </a:endParaRPr>
          </a:p>
        </p:txBody>
      </p:sp>
      <p:sp>
        <p:nvSpPr>
          <p:cNvPr id="73" name="Google Shape;73;g7d92b845a2_0_224"/>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dirty="0">
                <a:solidFill>
                  <a:srgbClr val="3F3F3F"/>
                </a:solidFill>
                <a:latin typeface="Open Sans"/>
                <a:ea typeface="Open Sans"/>
                <a:cs typeface="Open Sans"/>
                <a:sym typeface="Open Sans"/>
              </a:rPr>
              <a:t>D.</a:t>
            </a:r>
            <a:endParaRPr sz="1800" b="0" i="0" u="none" strike="noStrike" cap="none" dirty="0">
              <a:solidFill>
                <a:schemeClr val="dk1"/>
              </a:solidFill>
              <a:latin typeface="Open Sans"/>
              <a:ea typeface="Open Sans"/>
              <a:cs typeface="Open Sans"/>
              <a:sym typeface="Open Sans"/>
            </a:endParaRPr>
          </a:p>
        </p:txBody>
      </p:sp>
      <p:sp>
        <p:nvSpPr>
          <p:cNvPr id="74" name="Google Shape;74;g7d92b845a2_0_224"/>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g7d92b845a2_0_224"/>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g7d92b845a2_0_224"/>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g7d92b845a2_0_224"/>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g7d92b845a2_0_224"/>
          <p:cNvSpPr txBox="1">
            <a:spLocks noGrp="1"/>
          </p:cNvSpPr>
          <p:nvPr>
            <p:ph type="body" idx="6"/>
          </p:nvPr>
        </p:nvSpPr>
        <p:spPr>
          <a:xfrm>
            <a:off x="1285133" y="1426394"/>
            <a:ext cx="1693250" cy="53707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SzPts val="2800"/>
              <a:buNone/>
              <a:defRPr sz="2000">
                <a:solidFill>
                  <a:schemeClr val="lt1"/>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2007307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KC_1A">
  <p:cSld name="KC_1A">
    <p:spTree>
      <p:nvGrpSpPr>
        <p:cNvPr id="1" name="Shape 79"/>
        <p:cNvGrpSpPr/>
        <p:nvPr/>
      </p:nvGrpSpPr>
      <p:grpSpPr>
        <a:xfrm>
          <a:off x="0" y="0"/>
          <a:ext cx="0" cy="0"/>
          <a:chOff x="0" y="0"/>
          <a:chExt cx="0" cy="0"/>
        </a:xfrm>
      </p:grpSpPr>
      <p:pic>
        <p:nvPicPr>
          <p:cNvPr id="80" name="Google Shape;80;g7d92b845a2_0_22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1" name="Google Shape;81;g7d92b845a2_0_228" descr="A close up of a logo&#10;&#10;Description automatically generated"/>
          <p:cNvPicPr preferRelativeResize="0"/>
          <p:nvPr/>
        </p:nvPicPr>
        <p:blipFill rotWithShape="1">
          <a:blip r:embed="rId3">
            <a:alphaModFix/>
          </a:blip>
          <a:srcRect/>
          <a:stretch/>
        </p:blipFill>
        <p:spPr>
          <a:xfrm>
            <a:off x="0" y="-18288"/>
            <a:ext cx="16256000" cy="9144000"/>
          </a:xfrm>
          <a:prstGeom prst="rect">
            <a:avLst/>
          </a:prstGeom>
          <a:noFill/>
          <a:ln>
            <a:noFill/>
          </a:ln>
        </p:spPr>
      </p:pic>
      <p:sp>
        <p:nvSpPr>
          <p:cNvPr id="82" name="Google Shape;82;g7d92b845a2_0_228"/>
          <p:cNvSpPr txBox="1"/>
          <p:nvPr/>
        </p:nvSpPr>
        <p:spPr>
          <a:xfrm>
            <a:off x="670034" y="744454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83" name="Google Shape;83;g7d92b845a2_0_228"/>
          <p:cNvCxnSpPr/>
          <p:nvPr/>
        </p:nvCxnSpPr>
        <p:spPr>
          <a:xfrm>
            <a:off x="670034" y="7872656"/>
            <a:ext cx="15074462" cy="0"/>
          </a:xfrm>
          <a:prstGeom prst="straightConnector1">
            <a:avLst/>
          </a:prstGeom>
          <a:noFill/>
          <a:ln w="9525" cap="flat" cmpd="sng">
            <a:solidFill>
              <a:schemeClr val="dk1"/>
            </a:solidFill>
            <a:prstDash val="solid"/>
            <a:round/>
            <a:headEnd type="none" w="sm" len="sm"/>
            <a:tailEnd type="none" w="sm" len="sm"/>
          </a:ln>
        </p:spPr>
      </p:cxnSp>
      <p:sp>
        <p:nvSpPr>
          <p:cNvPr id="84" name="Google Shape;84;g7d92b845a2_0_228"/>
          <p:cNvSpPr txBox="1">
            <a:spLocks noGrp="1"/>
          </p:cNvSpPr>
          <p:nvPr>
            <p:ph type="body" idx="1"/>
          </p:nvPr>
        </p:nvSpPr>
        <p:spPr>
          <a:xfrm>
            <a:off x="718044" y="8244558"/>
            <a:ext cx="15375004" cy="1333852"/>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SzPts val="2800"/>
              <a:buChar char="•"/>
              <a:defRPr sz="2200" b="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g7d92b845a2_0_228"/>
          <p:cNvSpPr txBox="1">
            <a:spLocks noGrp="1"/>
          </p:cNvSpPr>
          <p:nvPr>
            <p:ph type="body" idx="2"/>
          </p:nvPr>
        </p:nvSpPr>
        <p:spPr>
          <a:xfrm>
            <a:off x="3616906" y="7389593"/>
            <a:ext cx="9022188" cy="619532"/>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g7d92b845a2_0_228"/>
          <p:cNvSpPr txBox="1">
            <a:spLocks noGrp="1"/>
          </p:cNvSpPr>
          <p:nvPr>
            <p:ph type="body" idx="3"/>
          </p:nvPr>
        </p:nvSpPr>
        <p:spPr>
          <a:xfrm>
            <a:off x="1285133" y="1375754"/>
            <a:ext cx="1693250" cy="53707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SzPts val="2800"/>
              <a:buNone/>
              <a:defRPr sz="2000">
                <a:solidFill>
                  <a:schemeClr val="lt1"/>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g7d92b845a2_0_228"/>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dirty="0">
                <a:solidFill>
                  <a:srgbClr val="3F3F3F"/>
                </a:solidFill>
                <a:latin typeface="Open Sans"/>
                <a:ea typeface="Open Sans"/>
                <a:cs typeface="Open Sans"/>
                <a:sym typeface="Open Sans"/>
              </a:rPr>
              <a:t>A.</a:t>
            </a:r>
            <a:endParaRPr sz="1800" b="0" i="0" u="none" strike="noStrike" cap="none" dirty="0">
              <a:solidFill>
                <a:schemeClr val="dk1"/>
              </a:solidFill>
              <a:latin typeface="Open Sans"/>
              <a:ea typeface="Open Sans"/>
              <a:cs typeface="Open Sans"/>
              <a:sym typeface="Open Sans"/>
            </a:endParaRPr>
          </a:p>
        </p:txBody>
      </p:sp>
      <p:sp>
        <p:nvSpPr>
          <p:cNvPr id="88" name="Google Shape;88;g7d92b845a2_0_228"/>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dirty="0">
                <a:solidFill>
                  <a:srgbClr val="3F3F3F"/>
                </a:solidFill>
                <a:latin typeface="Open Sans"/>
                <a:ea typeface="Open Sans"/>
                <a:cs typeface="Open Sans"/>
                <a:sym typeface="Open Sans"/>
              </a:rPr>
              <a:t>B.</a:t>
            </a:r>
            <a:endParaRPr sz="1800" b="0" i="0" u="none" strike="noStrike" cap="none" dirty="0">
              <a:solidFill>
                <a:schemeClr val="dk1"/>
              </a:solidFill>
              <a:latin typeface="Open Sans"/>
              <a:ea typeface="Open Sans"/>
              <a:cs typeface="Open Sans"/>
              <a:sym typeface="Open Sans"/>
            </a:endParaRPr>
          </a:p>
        </p:txBody>
      </p:sp>
      <p:sp>
        <p:nvSpPr>
          <p:cNvPr id="89" name="Google Shape;89;g7d92b845a2_0_228"/>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dirty="0">
                <a:solidFill>
                  <a:srgbClr val="3F3F3F"/>
                </a:solidFill>
                <a:latin typeface="Open Sans"/>
                <a:ea typeface="Open Sans"/>
                <a:cs typeface="Open Sans"/>
                <a:sym typeface="Open Sans"/>
              </a:rPr>
              <a:t>C.</a:t>
            </a:r>
            <a:endParaRPr sz="1800" b="0" i="0" u="none" strike="noStrike" cap="none" dirty="0">
              <a:solidFill>
                <a:schemeClr val="dk1"/>
              </a:solidFill>
              <a:latin typeface="Open Sans"/>
              <a:ea typeface="Open Sans"/>
              <a:cs typeface="Open Sans"/>
              <a:sym typeface="Open Sans"/>
            </a:endParaRPr>
          </a:p>
        </p:txBody>
      </p:sp>
      <p:sp>
        <p:nvSpPr>
          <p:cNvPr id="90" name="Google Shape;90;g7d92b845a2_0_228"/>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dirty="0">
                <a:solidFill>
                  <a:srgbClr val="3F3F3F"/>
                </a:solidFill>
                <a:latin typeface="Open Sans"/>
                <a:ea typeface="Open Sans"/>
                <a:cs typeface="Open Sans"/>
                <a:sym typeface="Open Sans"/>
              </a:rPr>
              <a:t>D.</a:t>
            </a:r>
            <a:endParaRPr sz="1800" b="0" i="0" u="none" strike="noStrike" cap="none" dirty="0">
              <a:solidFill>
                <a:schemeClr val="dk1"/>
              </a:solidFill>
              <a:latin typeface="Open Sans"/>
              <a:ea typeface="Open Sans"/>
              <a:cs typeface="Open Sans"/>
              <a:sym typeface="Open Sans"/>
            </a:endParaRPr>
          </a:p>
        </p:txBody>
      </p:sp>
      <p:sp>
        <p:nvSpPr>
          <p:cNvPr id="91" name="Google Shape;91;g7d92b845a2_0_228"/>
          <p:cNvSpPr txBox="1">
            <a:spLocks noGrp="1"/>
          </p:cNvSpPr>
          <p:nvPr>
            <p:ph type="body" idx="4"/>
          </p:nvPr>
        </p:nvSpPr>
        <p:spPr>
          <a:xfrm>
            <a:off x="2329744" y="282171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g7d92b845a2_0_228"/>
          <p:cNvSpPr txBox="1">
            <a:spLocks noGrp="1"/>
          </p:cNvSpPr>
          <p:nvPr>
            <p:ph type="body" idx="5"/>
          </p:nvPr>
        </p:nvSpPr>
        <p:spPr>
          <a:xfrm>
            <a:off x="2329744" y="3642321"/>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g7d92b845a2_0_228"/>
          <p:cNvSpPr txBox="1">
            <a:spLocks noGrp="1"/>
          </p:cNvSpPr>
          <p:nvPr>
            <p:ph type="body" idx="6"/>
          </p:nvPr>
        </p:nvSpPr>
        <p:spPr>
          <a:xfrm>
            <a:off x="2329744" y="446292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g7d92b845a2_0_228"/>
          <p:cNvSpPr txBox="1">
            <a:spLocks noGrp="1"/>
          </p:cNvSpPr>
          <p:nvPr>
            <p:ph type="body" idx="7"/>
          </p:nvPr>
        </p:nvSpPr>
        <p:spPr>
          <a:xfrm>
            <a:off x="2329744" y="5283531"/>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g7d92b845a2_0_228"/>
          <p:cNvSpPr txBox="1"/>
          <p:nvPr/>
        </p:nvSpPr>
        <p:spPr>
          <a:xfrm>
            <a:off x="1279479" y="596282"/>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dirty="0">
                <a:solidFill>
                  <a:schemeClr val="lt1"/>
                </a:solidFill>
                <a:latin typeface="Open Sans ExtraBold"/>
                <a:ea typeface="Open Sans ExtraBold"/>
                <a:cs typeface="Open Sans ExtraBold"/>
                <a:sym typeface="Open Sans ExtraBold"/>
              </a:rPr>
              <a:t>Knowledge Check</a:t>
            </a:r>
            <a:endParaRPr sz="1800" b="0" i="0" u="none" strike="noStrike" cap="none"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4259809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96"/>
        <p:cNvGrpSpPr/>
        <p:nvPr/>
      </p:nvGrpSpPr>
      <p:grpSpPr>
        <a:xfrm>
          <a:off x="0" y="0"/>
          <a:ext cx="0" cy="0"/>
          <a:chOff x="0" y="0"/>
          <a:chExt cx="0" cy="0"/>
        </a:xfrm>
      </p:grpSpPr>
      <p:pic>
        <p:nvPicPr>
          <p:cNvPr id="97" name="Google Shape;97;g7d92b845a2_0_23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8" name="Google Shape;98;g7d92b845a2_0_23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9" name="Google Shape;99;g7d92b845a2_0_232"/>
          <p:cNvSpPr txBox="1">
            <a:spLocks noGrp="1"/>
          </p:cNvSpPr>
          <p:nvPr>
            <p:ph type="body" idx="1"/>
          </p:nvPr>
        </p:nvSpPr>
        <p:spPr>
          <a:xfrm>
            <a:off x="3913352" y="4061040"/>
            <a:ext cx="8429296" cy="1021920"/>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1000"/>
              </a:spcBef>
              <a:spcAft>
                <a:spcPts val="0"/>
              </a:spcAft>
              <a:buClr>
                <a:srgbClr val="FFFFFF"/>
              </a:buClr>
              <a:buSzPts val="2800"/>
              <a:buFont typeface="Arial"/>
              <a:buNone/>
              <a:defRPr sz="50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00" name="Google Shape;100;g7d92b845a2_0_232" descr="A close up of a logo&#10;&#10;Description automatically generated"/>
          <p:cNvPicPr preferRelativeResize="0"/>
          <p:nvPr/>
        </p:nvPicPr>
        <p:blipFill rotWithShape="1">
          <a:blip r:embed="rId4">
            <a:alphaModFix/>
          </a:blip>
          <a:srcRect/>
          <a:stretch/>
        </p:blipFill>
        <p:spPr>
          <a:xfrm>
            <a:off x="0" y="12526"/>
            <a:ext cx="16256000" cy="9144000"/>
          </a:xfrm>
          <a:prstGeom prst="rect">
            <a:avLst/>
          </a:prstGeom>
          <a:noFill/>
          <a:ln>
            <a:noFill/>
          </a:ln>
        </p:spPr>
      </p:pic>
    </p:spTree>
    <p:extLst>
      <p:ext uri="{BB962C8B-B14F-4D97-AF65-F5344CB8AC3E}">
        <p14:creationId xmlns:p14="http://schemas.microsoft.com/office/powerpoint/2010/main" val="4042823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dirty="0"/>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dirty="0"/>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dirty="0"/>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dirty="0"/>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dirty="0"/>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Learning Objectives</a:t>
            </a:r>
            <a:endParaRPr sz="1400" b="0" i="0" u="none" strike="noStrike" cap="none" dirty="0">
              <a:solidFill>
                <a:srgbClr val="000000"/>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By the end of this lesson, you will be able to:</a:t>
            </a:r>
            <a:endParaRPr dirty="0"/>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dirty="0"/>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dirty="0"/>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dirty="0"/>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dirty="0"/>
              <a:t>Click to add text</a:t>
            </a:r>
          </a:p>
        </p:txBody>
      </p:sp>
      <p:grpSp>
        <p:nvGrpSpPr>
          <p:cNvPr id="13" name="Group 12" hidden="1">
            <a:extLst>
              <a:ext uri="{FF2B5EF4-FFF2-40B4-BE49-F238E27FC236}">
                <a16:creationId xmlns:a16="http://schemas.microsoft.com/office/drawing/2014/main" id="{16B8C86D-690C-8679-0C89-F4D009576CAF}"/>
              </a:ext>
            </a:extLst>
          </p:cNvPr>
          <p:cNvGrpSpPr>
            <a:grpSpLocks/>
          </p:cNvGrpSpPr>
          <p:nvPr userDrawn="1"/>
        </p:nvGrpSpPr>
        <p:grpSpPr>
          <a:xfrm>
            <a:off x="1239953" y="642551"/>
            <a:ext cx="4011669" cy="4670397"/>
            <a:chOff x="1239953" y="642551"/>
            <a:chExt cx="4011669" cy="4670397"/>
          </a:xfrm>
        </p:grpSpPr>
        <p:sp>
          <p:nvSpPr>
            <p:cNvPr id="2" name="Rectangle 1">
              <a:extLst>
                <a:ext uri="{FF2B5EF4-FFF2-40B4-BE49-F238E27FC236}">
                  <a16:creationId xmlns:a16="http://schemas.microsoft.com/office/drawing/2014/main" id="{1DB747F5-5266-DDBF-8B8B-6AF78984F4A6}"/>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FFF687B-5B53-6973-9596-70BBBD72EE56}"/>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52DB3C-19AB-7AF5-B459-CAF2AF2C0973}"/>
                </a:ext>
              </a:extLst>
            </p:cNvPr>
            <p:cNvSpPr>
              <a:spLocks/>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4C3C8E8-C94E-EE19-7794-FFC583E56915}"/>
                </a:ext>
              </a:extLst>
            </p:cNvPr>
            <p:cNvSpPr>
              <a:spLocks/>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958B4A-72D3-24FF-4B57-C742B90B61FC}"/>
                </a:ext>
              </a:extLst>
            </p:cNvPr>
            <p:cNvSpPr>
              <a:spLocks/>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dirty="0"/>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dirty="0"/>
              <a:t>Click to edit Master text styles</a:t>
            </a:r>
          </a:p>
          <a:p>
            <a:pPr lvl="1">
              <a:lnSpc>
                <a:spcPct val="114000"/>
              </a:lnSpc>
              <a:spcBef>
                <a:spcPts val="1000"/>
              </a:spcBef>
            </a:pPr>
            <a:r>
              <a:rPr lang="en-GB" dirty="0"/>
              <a:t>Second level</a:t>
            </a:r>
          </a:p>
          <a:p>
            <a:pPr lvl="2">
              <a:lnSpc>
                <a:spcPct val="114000"/>
              </a:lnSpc>
              <a:spcBef>
                <a:spcPts val="1000"/>
              </a:spcBef>
              <a:buSzPct val="100000"/>
              <a:buFont typeface="Courier New" panose="02070309020205020404" pitchFamily="49" charset="0"/>
              <a:buChar char="o"/>
            </a:pPr>
            <a:r>
              <a:rPr lang="en-GB" dirty="0"/>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45">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2" name="Text Placeholder 1">
            <a:extLst>
              <a:ext uri="{FF2B5EF4-FFF2-40B4-BE49-F238E27FC236}">
                <a16:creationId xmlns:a16="http://schemas.microsoft.com/office/drawing/2014/main" id="{243079C6-F785-5AD1-78B9-940042CBEB01}"/>
              </a:ext>
            </a:extLst>
          </p:cNvPr>
          <p:cNvSpPr>
            <a:spLocks noGrp="1"/>
          </p:cNvSpPr>
          <p:nvPr>
            <p:ph type="body" idx="10"/>
          </p:nvPr>
        </p:nvSpPr>
        <p:spPr>
          <a:xfrm>
            <a:off x="653386" y="4114800"/>
            <a:ext cx="7835706" cy="914400"/>
          </a:xfrm>
        </p:spPr>
        <p:txBody>
          <a:bodyPr/>
          <a:lstStyle/>
          <a:p>
            <a:r>
              <a:rPr lang="en-IN" dirty="0"/>
              <a:t>Programming Refresher</a:t>
            </a: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Aggregated Data </a:t>
            </a:r>
          </a:p>
        </p:txBody>
      </p:sp>
      <p:sp>
        <p:nvSpPr>
          <p:cNvPr id="2" name="Brandline_LVC">
            <a:extLst>
              <a:ext uri="{FF2B5EF4-FFF2-40B4-BE49-F238E27FC236}">
                <a16:creationId xmlns:a16="http://schemas.microsoft.com/office/drawing/2014/main" id="{8E2625A8-C9D8-0FB5-63E6-0A4D47B343B1}"/>
              </a:ext>
            </a:extLst>
          </p:cNvPr>
          <p:cNvSpPr/>
          <p:nvPr/>
        </p:nvSpPr>
        <p:spPr>
          <a:xfrm>
            <a:off x="6235700" y="816352"/>
            <a:ext cx="37822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F74FF641-1BA7-EAF4-81FE-6979B57CF538}"/>
              </a:ext>
            </a:extLst>
          </p:cNvPr>
          <p:cNvPicPr>
            <a:picLocks noChangeAspect="1"/>
          </p:cNvPicPr>
          <p:nvPr/>
        </p:nvPicPr>
        <p:blipFill>
          <a:blip r:embed="rId3"/>
          <a:stretch>
            <a:fillRect/>
          </a:stretch>
        </p:blipFill>
        <p:spPr>
          <a:xfrm>
            <a:off x="3744892" y="2844044"/>
            <a:ext cx="8766216" cy="3455912"/>
          </a:xfrm>
          <a:prstGeom prst="rect">
            <a:avLst/>
          </a:prstGeom>
          <a:ln w="88900" cap="sq" cmpd="thickThin">
            <a:solidFill>
              <a:srgbClr val="000000"/>
            </a:solidFill>
            <a:prstDash val="solid"/>
            <a:miter lim="800000"/>
          </a:ln>
          <a:effectLst>
            <a:innerShdw blurRad="76200">
              <a:srgbClr val="000000"/>
            </a:innerShdw>
          </a:effectLst>
        </p:spPr>
      </p:pic>
      <p:sp>
        <p:nvSpPr>
          <p:cNvPr id="6" name="Google Shape;282;p11">
            <a:extLst>
              <a:ext uri="{FF2B5EF4-FFF2-40B4-BE49-F238E27FC236}">
                <a16:creationId xmlns:a16="http://schemas.microsoft.com/office/drawing/2014/main" id="{F6E74680-9237-E710-C14C-9F975BB67BEC}"/>
              </a:ext>
            </a:extLst>
          </p:cNvPr>
          <p:cNvSpPr/>
          <p:nvPr/>
        </p:nvSpPr>
        <p:spPr>
          <a:xfrm>
            <a:off x="2798970" y="6730373"/>
            <a:ext cx="10658060" cy="1219827"/>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rtl="0">
              <a:lnSpc>
                <a:spcPct val="115000"/>
              </a:lnSpc>
              <a:spcBef>
                <a:spcPts val="1000"/>
              </a:spcBef>
              <a:spcAft>
                <a:spcPts val="0"/>
              </a:spcAft>
              <a:buClr>
                <a:srgbClr val="000000"/>
              </a:buClr>
              <a:buSzPts val="2200"/>
              <a:buFont typeface="Arial" panose="020B0604020202020204" pitchFamily="34" charset="0"/>
              <a:buChar char="•"/>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Tuple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an ordered collection of items that are of different types.</a:t>
            </a:r>
          </a:p>
          <a:p>
            <a:pPr marL="342900" marR="0" lvl="0" indent="-342900" rtl="0">
              <a:lnSpc>
                <a:spcPct val="115000"/>
              </a:lnSpc>
              <a:spcBef>
                <a:spcPts val="1000"/>
              </a:spcBef>
              <a:spcAft>
                <a:spcPts val="0"/>
              </a:spcAft>
              <a:buClr>
                <a:srgbClr val="000000"/>
              </a:buClr>
              <a:buSzPts val="2200"/>
              <a:buFont typeface="Arial" panose="020B0604020202020204" pitchFamily="34" charset="0"/>
              <a:buChar char="•"/>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Dictionaries</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are an unordered collection of key-value pairs.</a:t>
            </a:r>
          </a:p>
        </p:txBody>
      </p:sp>
      <p:cxnSp>
        <p:nvCxnSpPr>
          <p:cNvPr id="16" name="Google Shape;283;p11">
            <a:extLst>
              <a:ext uri="{FF2B5EF4-FFF2-40B4-BE49-F238E27FC236}">
                <a16:creationId xmlns:a16="http://schemas.microsoft.com/office/drawing/2014/main" id="{3E25F014-4717-88C4-AEE3-94DEEA8AF947}"/>
              </a:ext>
            </a:extLst>
          </p:cNvPr>
          <p:cNvCxnSpPr>
            <a:cxnSpLocks/>
          </p:cNvCxnSpPr>
          <p:nvPr/>
        </p:nvCxnSpPr>
        <p:spPr>
          <a:xfrm>
            <a:off x="8128000" y="6299956"/>
            <a:ext cx="0" cy="430417"/>
          </a:xfrm>
          <a:prstGeom prst="straightConnector1">
            <a:avLst/>
          </a:prstGeom>
          <a:noFill/>
          <a:ln w="9525" cap="flat" cmpd="sng">
            <a:solidFill>
              <a:srgbClr val="5597D3"/>
            </a:solidFill>
            <a:prstDash val="solid"/>
            <a:round/>
            <a:headEnd type="none" w="sm" len="sm"/>
            <a:tailEnd type="triangle" w="med" len="med"/>
          </a:ln>
        </p:spPr>
      </p:cxnSp>
      <p:sp>
        <p:nvSpPr>
          <p:cNvPr id="22" name="Google Shape;204;p43">
            <a:extLst>
              <a:ext uri="{FF2B5EF4-FFF2-40B4-BE49-F238E27FC236}">
                <a16:creationId xmlns:a16="http://schemas.microsoft.com/office/drawing/2014/main" id="{1FF0DC15-C555-28A2-1A50-AABBCFB0A8E7}"/>
              </a:ext>
            </a:extLst>
          </p:cNvPr>
          <p:cNvSpPr/>
          <p:nvPr/>
        </p:nvSpPr>
        <p:spPr>
          <a:xfrm>
            <a:off x="1536700" y="1449066"/>
            <a:ext cx="13716000" cy="938534"/>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Aggregated data types represent collections of values. The following are the syntax and examples of aggregated data:</a:t>
            </a:r>
            <a:endParaRPr sz="2200" b="0" i="0" u="none" strike="noStrike" cap="none" dirty="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77245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6"/>
          <p:cNvSpPr/>
          <p:nvPr/>
        </p:nvSpPr>
        <p:spPr>
          <a:xfrm>
            <a:off x="1570821" y="5673892"/>
            <a:ext cx="6357257" cy="1306286"/>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Here, </a:t>
            </a:r>
            <a:r>
              <a:rPr lang="en-US" sz="2200" b="0" i="1" u="none" strike="noStrike" cap="none" dirty="0">
                <a:solidFill>
                  <a:srgbClr val="3F3F3F"/>
                </a:solidFill>
                <a:latin typeface="Open Sans"/>
                <a:ea typeface="Open Sans"/>
                <a:cs typeface="Open Sans"/>
                <a:sym typeface="Open Sans"/>
              </a:rPr>
              <a:t>x</a:t>
            </a:r>
            <a:r>
              <a:rPr lang="en-US" sz="2200" b="0" i="0" u="none" strike="noStrike" cap="none" dirty="0">
                <a:solidFill>
                  <a:srgbClr val="3F3F3F"/>
                </a:solidFill>
                <a:latin typeface="Open Sans"/>
                <a:ea typeface="Open Sans"/>
                <a:cs typeface="Open Sans"/>
                <a:sym typeface="Open Sans"/>
              </a:rPr>
              <a:t> and </a:t>
            </a:r>
            <a:r>
              <a:rPr lang="en-US" sz="2200" b="0" i="1" u="none" strike="noStrike" cap="none" dirty="0">
                <a:solidFill>
                  <a:srgbClr val="3F3F3F"/>
                </a:solidFill>
                <a:latin typeface="Open Sans"/>
                <a:ea typeface="Open Sans"/>
                <a:cs typeface="Open Sans"/>
                <a:sym typeface="Open Sans"/>
              </a:rPr>
              <a:t>y</a:t>
            </a:r>
            <a:r>
              <a:rPr lang="en-US" sz="2200" b="0" i="0" u="none" strike="noStrike" cap="none" dirty="0">
                <a:solidFill>
                  <a:srgbClr val="3F3F3F"/>
                </a:solidFill>
                <a:latin typeface="Open Sans"/>
                <a:ea typeface="Open Sans"/>
                <a:cs typeface="Open Sans"/>
                <a:sym typeface="Open Sans"/>
              </a:rPr>
              <a:t> point to the same memory location where 34 (an integer object) is stored.   </a:t>
            </a:r>
            <a:endParaRPr dirty="0"/>
          </a:p>
        </p:txBody>
      </p:sp>
      <p:sp>
        <p:nvSpPr>
          <p:cNvPr id="223" name="Google Shape;223;p6"/>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Data Assignment</a:t>
            </a:r>
            <a:endParaRPr dirty="0"/>
          </a:p>
        </p:txBody>
      </p:sp>
      <p:sp>
        <p:nvSpPr>
          <p:cNvPr id="225" name="Google Shape;225;p6"/>
          <p:cNvSpPr/>
          <p:nvPr/>
        </p:nvSpPr>
        <p:spPr>
          <a:xfrm>
            <a:off x="1420586" y="1183317"/>
            <a:ext cx="13716000" cy="938534"/>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Python variables are references to objects, but actual data is contained in the objects.</a:t>
            </a:r>
            <a:endParaRPr dirty="0"/>
          </a:p>
        </p:txBody>
      </p:sp>
      <p:pic>
        <p:nvPicPr>
          <p:cNvPr id="226" name="Google Shape;226;p6" descr="Scatter chart&#10;&#10;Description automatically generated"/>
          <p:cNvPicPr preferRelativeResize="0"/>
          <p:nvPr/>
        </p:nvPicPr>
        <p:blipFill rotWithShape="1">
          <a:blip r:embed="rId3">
            <a:alphaModFix/>
          </a:blip>
          <a:srcRect/>
          <a:stretch/>
        </p:blipFill>
        <p:spPr>
          <a:xfrm>
            <a:off x="1307750" y="3099551"/>
            <a:ext cx="6883400" cy="1790700"/>
          </a:xfrm>
          <a:prstGeom prst="rect">
            <a:avLst/>
          </a:prstGeom>
          <a:noFill/>
          <a:ln w="88900" cap="sq" cmpd="thickThin">
            <a:solidFill>
              <a:srgbClr val="000000"/>
            </a:solidFill>
            <a:prstDash val="solid"/>
            <a:miter lim="800000"/>
            <a:headEnd type="none" w="sm" len="sm"/>
            <a:tailEnd type="none" w="sm" len="sm"/>
          </a:ln>
        </p:spPr>
      </p:pic>
      <p:pic>
        <p:nvPicPr>
          <p:cNvPr id="227" name="Google Shape;227;p6" descr="A picture containing text&#10;&#10;Description automatically generated"/>
          <p:cNvPicPr preferRelativeResize="0"/>
          <p:nvPr/>
        </p:nvPicPr>
        <p:blipFill rotWithShape="1">
          <a:blip r:embed="rId4">
            <a:alphaModFix/>
          </a:blip>
          <a:srcRect/>
          <a:stretch/>
        </p:blipFill>
        <p:spPr>
          <a:xfrm>
            <a:off x="8867317" y="3099551"/>
            <a:ext cx="6858000" cy="1790699"/>
          </a:xfrm>
          <a:prstGeom prst="rect">
            <a:avLst/>
          </a:prstGeom>
          <a:noFill/>
          <a:ln w="88900" cap="sq" cmpd="thickThin">
            <a:solidFill>
              <a:srgbClr val="000000"/>
            </a:solidFill>
            <a:prstDash val="solid"/>
            <a:miter lim="800000"/>
            <a:headEnd type="none" w="sm" len="sm"/>
            <a:tailEnd type="none" w="sm" len="sm"/>
          </a:ln>
        </p:spPr>
      </p:pic>
      <p:sp>
        <p:nvSpPr>
          <p:cNvPr id="228" name="Google Shape;228;p6"/>
          <p:cNvSpPr/>
          <p:nvPr/>
        </p:nvSpPr>
        <p:spPr>
          <a:xfrm>
            <a:off x="9117689" y="5612405"/>
            <a:ext cx="6357257" cy="1306286"/>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Here, </a:t>
            </a:r>
            <a:r>
              <a:rPr lang="en-US" sz="2200" b="0" i="1" u="none" strike="noStrike" cap="none" dirty="0">
                <a:solidFill>
                  <a:srgbClr val="3F3F3F"/>
                </a:solidFill>
                <a:latin typeface="Open Sans"/>
                <a:ea typeface="Open Sans"/>
                <a:cs typeface="Open Sans"/>
                <a:sym typeface="Open Sans"/>
              </a:rPr>
              <a:t>y</a:t>
            </a:r>
            <a:r>
              <a:rPr lang="en-US" sz="2200" b="0" i="0" u="none" strike="noStrike" cap="none" dirty="0">
                <a:solidFill>
                  <a:srgbClr val="3F3F3F"/>
                </a:solidFill>
                <a:latin typeface="Open Sans"/>
                <a:ea typeface="Open Sans"/>
                <a:cs typeface="Open Sans"/>
                <a:sym typeface="Open Sans"/>
              </a:rPr>
              <a:t> points to a new integer object with 78 as a value, and </a:t>
            </a:r>
            <a:r>
              <a:rPr lang="en-US" sz="2200" b="0" i="1" u="none" strike="noStrike" cap="none" dirty="0">
                <a:solidFill>
                  <a:srgbClr val="3F3F3F"/>
                </a:solidFill>
                <a:latin typeface="Open Sans"/>
                <a:ea typeface="Open Sans"/>
                <a:cs typeface="Open Sans"/>
                <a:sym typeface="Open Sans"/>
              </a:rPr>
              <a:t>x</a:t>
            </a:r>
            <a:r>
              <a:rPr lang="en-US" sz="2200" b="0" i="0" u="none" strike="noStrike" cap="none" dirty="0">
                <a:solidFill>
                  <a:srgbClr val="3F3F3F"/>
                </a:solidFill>
                <a:latin typeface="Open Sans"/>
                <a:ea typeface="Open Sans"/>
                <a:cs typeface="Open Sans"/>
                <a:sym typeface="Open Sans"/>
              </a:rPr>
              <a:t> points to the previous object with 34. </a:t>
            </a:r>
            <a:endParaRPr dirty="0"/>
          </a:p>
        </p:txBody>
      </p:sp>
      <p:sp>
        <p:nvSpPr>
          <p:cNvPr id="229" name="Google Shape;229;p6"/>
          <p:cNvSpPr txBox="1"/>
          <p:nvPr/>
        </p:nvSpPr>
        <p:spPr>
          <a:xfrm>
            <a:off x="2276928" y="7699477"/>
            <a:ext cx="1230811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These references can be verified by using the </a:t>
            </a:r>
            <a:r>
              <a:rPr lang="en-US" sz="2200" b="1" i="0" u="none" strike="noStrike" cap="none" dirty="0">
                <a:solidFill>
                  <a:srgbClr val="3F3F3F"/>
                </a:solidFill>
                <a:latin typeface="Open Sans"/>
                <a:ea typeface="Open Sans"/>
                <a:cs typeface="Open Sans"/>
                <a:sym typeface="Open Sans"/>
              </a:rPr>
              <a:t>id() </a:t>
            </a:r>
            <a:r>
              <a:rPr lang="en-US" sz="2200" b="0" i="0" u="none" strike="noStrike" cap="none" dirty="0">
                <a:solidFill>
                  <a:srgbClr val="3F3F3F"/>
                </a:solidFill>
                <a:latin typeface="Open Sans"/>
                <a:ea typeface="Open Sans"/>
                <a:cs typeface="Open Sans"/>
                <a:sym typeface="Open Sans"/>
              </a:rPr>
              <a:t>function.</a:t>
            </a:r>
            <a:endParaRPr dirty="0"/>
          </a:p>
          <a:p>
            <a:pPr marL="0" marR="0" lvl="0" indent="0" algn="l" rtl="0">
              <a:lnSpc>
                <a:spcPct val="100000"/>
              </a:lnSpc>
              <a:spcBef>
                <a:spcPts val="0"/>
              </a:spcBef>
              <a:spcAft>
                <a:spcPts val="0"/>
              </a:spcAft>
              <a:buClr>
                <a:srgbClr val="000000"/>
              </a:buClr>
              <a:buSzPts val="20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6" name="Brandline_LVC">
            <a:extLst>
              <a:ext uri="{FF2B5EF4-FFF2-40B4-BE49-F238E27FC236}">
                <a16:creationId xmlns:a16="http://schemas.microsoft.com/office/drawing/2014/main" id="{A7C86DFD-5717-6A79-D351-35BAA7D9741A}"/>
              </a:ext>
            </a:extLst>
          </p:cNvPr>
          <p:cNvSpPr/>
          <p:nvPr/>
        </p:nvSpPr>
        <p:spPr>
          <a:xfrm>
            <a:off x="6235700" y="816352"/>
            <a:ext cx="37822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7"/>
          <p:cNvSpPr txBox="1">
            <a:spLocks noGrp="1"/>
          </p:cNvSpPr>
          <p:nvPr>
            <p:ph type="body" idx="10"/>
          </p:nvPr>
        </p:nvSpPr>
        <p:spPr>
          <a:xfrm>
            <a:off x="0" y="4114800"/>
            <a:ext cx="16256001" cy="914400"/>
          </a:xfrm>
          <a:noFill/>
          <a:ln>
            <a:noFill/>
          </a:ln>
        </p:spPr>
        <p:txBody>
          <a:bodyPr spcFirstLastPara="1" wrap="square" lIns="91425" tIns="45700" rIns="91425" bIns="45700" anchor="t" anchorCtr="0">
            <a:noAutofit/>
          </a:bodyPr>
          <a:lstStyle/>
          <a:p>
            <a:pPr lvl="0"/>
            <a:r>
              <a:rPr lang="en-US" dirty="0">
                <a:sym typeface="Open Sans"/>
              </a:rPr>
              <a:t>Operators in Python</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8"/>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Operators</a:t>
            </a:r>
            <a:endParaRPr dirty="0"/>
          </a:p>
        </p:txBody>
      </p:sp>
      <p:sp>
        <p:nvSpPr>
          <p:cNvPr id="242" name="Google Shape;242;p8"/>
          <p:cNvSpPr/>
          <p:nvPr/>
        </p:nvSpPr>
        <p:spPr>
          <a:xfrm>
            <a:off x="1270000" y="1183317"/>
            <a:ext cx="13716000" cy="938534"/>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Operators in Python are special symbols or keywords that perform computations.</a:t>
            </a:r>
            <a:endParaRPr lang="en-US" dirty="0"/>
          </a:p>
        </p:txBody>
      </p:sp>
      <p:sp>
        <p:nvSpPr>
          <p:cNvPr id="6" name="Brandline_LVC">
            <a:extLst>
              <a:ext uri="{FF2B5EF4-FFF2-40B4-BE49-F238E27FC236}">
                <a16:creationId xmlns:a16="http://schemas.microsoft.com/office/drawing/2014/main" id="{22A3E859-5511-BCBA-E98B-4667AC4FA00F}"/>
              </a:ext>
            </a:extLst>
          </p:cNvPr>
          <p:cNvSpPr/>
          <p:nvPr/>
        </p:nvSpPr>
        <p:spPr>
          <a:xfrm>
            <a:off x="6997701" y="816352"/>
            <a:ext cx="22582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Google Shape;242;p8">
            <a:extLst>
              <a:ext uri="{FF2B5EF4-FFF2-40B4-BE49-F238E27FC236}">
                <a16:creationId xmlns:a16="http://schemas.microsoft.com/office/drawing/2014/main" id="{BFA4884D-0F16-5FDD-FD8E-FA7DF0BCFD61}"/>
              </a:ext>
            </a:extLst>
          </p:cNvPr>
          <p:cNvSpPr/>
          <p:nvPr/>
        </p:nvSpPr>
        <p:spPr>
          <a:xfrm>
            <a:off x="4434735" y="2434599"/>
            <a:ext cx="7386530" cy="938534"/>
          </a:xfrm>
          <a:prstGeom prst="roundRect">
            <a:avLst/>
          </a:prstGeom>
          <a:noFill/>
          <a:ln>
            <a:solidFill>
              <a:schemeClr val="accent1"/>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following are the purposes of operators:</a:t>
            </a:r>
            <a:endParaRPr dirty="0"/>
          </a:p>
        </p:txBody>
      </p:sp>
      <p:sp>
        <p:nvSpPr>
          <p:cNvPr id="5" name="Google Shape;282;p11">
            <a:extLst>
              <a:ext uri="{FF2B5EF4-FFF2-40B4-BE49-F238E27FC236}">
                <a16:creationId xmlns:a16="http://schemas.microsoft.com/office/drawing/2014/main" id="{75595B19-4E91-F9DC-7D67-051595473DF0}"/>
              </a:ext>
            </a:extLst>
          </p:cNvPr>
          <p:cNvSpPr/>
          <p:nvPr/>
        </p:nvSpPr>
        <p:spPr>
          <a:xfrm>
            <a:off x="2392759" y="3987176"/>
            <a:ext cx="11470483" cy="2726445"/>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rtl="0">
              <a:lnSpc>
                <a:spcPct val="115000"/>
              </a:lnSpc>
              <a:spcBef>
                <a:spcPts val="1000"/>
              </a:spcBef>
              <a:spcAft>
                <a:spcPts val="0"/>
              </a:spcAft>
              <a:buClr>
                <a:srgbClr val="000000"/>
              </a:buClr>
              <a:buSzPts val="22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Operators are symbols that tell the interpreter to perform specific mathematical, relational, or logical operations to produce a result.</a:t>
            </a:r>
          </a:p>
          <a:p>
            <a:pPr marL="342900" marR="0" lvl="0" indent="-342900" rtl="0">
              <a:lnSpc>
                <a:spcPct val="115000"/>
              </a:lnSpc>
              <a:spcBef>
                <a:spcPts val="1000"/>
              </a:spcBef>
              <a:spcAft>
                <a:spcPts val="0"/>
              </a:spcAft>
              <a:buClr>
                <a:srgbClr val="000000"/>
              </a:buClr>
              <a:buSzPts val="22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Operators operate on operands, which are the values or variables on which the operation is performed.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8"/>
          <p:cNvSpPr/>
          <p:nvPr/>
        </p:nvSpPr>
        <p:spPr>
          <a:xfrm>
            <a:off x="4358640" y="1364343"/>
            <a:ext cx="7848600" cy="586378"/>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240" name="Google Shape;240;p8"/>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Operators</a:t>
            </a:r>
            <a:endParaRPr dirty="0"/>
          </a:p>
        </p:txBody>
      </p:sp>
      <p:sp>
        <p:nvSpPr>
          <p:cNvPr id="242" name="Google Shape;242;p8"/>
          <p:cNvSpPr/>
          <p:nvPr/>
        </p:nvSpPr>
        <p:spPr>
          <a:xfrm>
            <a:off x="1420586" y="1183317"/>
            <a:ext cx="13716000" cy="938534"/>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different types of operators are given below:</a:t>
            </a:r>
            <a:endParaRPr dirty="0"/>
          </a:p>
        </p:txBody>
      </p:sp>
      <p:sp>
        <p:nvSpPr>
          <p:cNvPr id="243" name="Google Shape;243;p8"/>
          <p:cNvSpPr/>
          <p:nvPr/>
        </p:nvSpPr>
        <p:spPr>
          <a:xfrm rot="-2188176">
            <a:off x="7930577" y="2982404"/>
            <a:ext cx="1712374" cy="2304352"/>
          </a:xfrm>
          <a:custGeom>
            <a:avLst/>
            <a:gdLst/>
            <a:ahLst/>
            <a:cxnLst/>
            <a:rect l="l" t="t" r="r" b="b"/>
            <a:pathLst>
              <a:path w="2205216" h="2967572" extrusionOk="0">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74DAD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rgbClr val="3F3F3F"/>
              </a:solidFill>
              <a:latin typeface="Arial"/>
              <a:ea typeface="Arial"/>
              <a:cs typeface="Arial"/>
              <a:sym typeface="Arial"/>
            </a:endParaRPr>
          </a:p>
        </p:txBody>
      </p:sp>
      <p:sp>
        <p:nvSpPr>
          <p:cNvPr id="244" name="Google Shape;244;p8"/>
          <p:cNvSpPr/>
          <p:nvPr/>
        </p:nvSpPr>
        <p:spPr>
          <a:xfrm>
            <a:off x="7854481" y="6328841"/>
            <a:ext cx="2294159" cy="1067751"/>
          </a:xfrm>
          <a:custGeom>
            <a:avLst/>
            <a:gdLst/>
            <a:ahLst/>
            <a:cxnLst/>
            <a:rect l="l" t="t" r="r" b="b"/>
            <a:pathLst>
              <a:path w="2954445" h="1375062" extrusionOk="0">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FEE5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rgbClr val="3F3F3F"/>
              </a:solidFill>
              <a:latin typeface="Arial"/>
              <a:ea typeface="Arial"/>
              <a:cs typeface="Arial"/>
              <a:sym typeface="Arial"/>
            </a:endParaRPr>
          </a:p>
        </p:txBody>
      </p:sp>
      <p:sp>
        <p:nvSpPr>
          <p:cNvPr id="245" name="Google Shape;245;p8"/>
          <p:cNvSpPr/>
          <p:nvPr/>
        </p:nvSpPr>
        <p:spPr>
          <a:xfrm>
            <a:off x="9041266" y="4011917"/>
            <a:ext cx="1328440" cy="2269370"/>
          </a:xfrm>
          <a:custGeom>
            <a:avLst/>
            <a:gdLst/>
            <a:ahLst/>
            <a:cxnLst/>
            <a:rect l="l" t="t" r="r" b="b"/>
            <a:pathLst>
              <a:path w="1710781" h="2922522" extrusionOk="0">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rgbClr val="F7CA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rgbClr val="3F3F3F"/>
              </a:solidFill>
              <a:latin typeface="Arial"/>
              <a:ea typeface="Arial"/>
              <a:cs typeface="Arial"/>
              <a:sym typeface="Arial"/>
            </a:endParaRPr>
          </a:p>
        </p:txBody>
      </p:sp>
      <p:sp>
        <p:nvSpPr>
          <p:cNvPr id="246" name="Google Shape;246;p8"/>
          <p:cNvSpPr/>
          <p:nvPr/>
        </p:nvSpPr>
        <p:spPr>
          <a:xfrm rot="-6462248">
            <a:off x="6379239" y="3586427"/>
            <a:ext cx="1760251" cy="2217594"/>
          </a:xfrm>
          <a:custGeom>
            <a:avLst/>
            <a:gdLst/>
            <a:ahLst/>
            <a:cxnLst/>
            <a:rect l="l" t="t" r="r" b="b"/>
            <a:pathLst>
              <a:path w="2266873" h="2855844" extrusionOk="0">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ACB8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rgbClr val="3F3F3F"/>
              </a:solidFill>
              <a:latin typeface="Arial"/>
              <a:ea typeface="Arial"/>
              <a:cs typeface="Arial"/>
              <a:sym typeface="Arial"/>
            </a:endParaRPr>
          </a:p>
        </p:txBody>
      </p:sp>
      <p:sp>
        <p:nvSpPr>
          <p:cNvPr id="247" name="Google Shape;247;p8"/>
          <p:cNvSpPr/>
          <p:nvPr/>
        </p:nvSpPr>
        <p:spPr>
          <a:xfrm rot="-1082198">
            <a:off x="6686861" y="5342032"/>
            <a:ext cx="1133990" cy="2263963"/>
          </a:xfrm>
          <a:custGeom>
            <a:avLst/>
            <a:gdLst/>
            <a:ahLst/>
            <a:cxnLst/>
            <a:rect l="l" t="t" r="r" b="b"/>
            <a:pathLst>
              <a:path w="1460366" h="2915559" extrusionOk="0">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rgbClr val="3F3F3F"/>
              </a:solidFill>
              <a:latin typeface="Arial"/>
              <a:ea typeface="Arial"/>
              <a:cs typeface="Arial"/>
              <a:sym typeface="Arial"/>
            </a:endParaRPr>
          </a:p>
        </p:txBody>
      </p:sp>
      <p:sp>
        <p:nvSpPr>
          <p:cNvPr id="248" name="Google Shape;248;p8"/>
          <p:cNvSpPr/>
          <p:nvPr/>
        </p:nvSpPr>
        <p:spPr>
          <a:xfrm>
            <a:off x="8436057" y="3146387"/>
            <a:ext cx="698860" cy="698857"/>
          </a:xfrm>
          <a:custGeom>
            <a:avLst/>
            <a:gdLst/>
            <a:ahLst/>
            <a:cxnLst/>
            <a:rect l="l" t="t" r="r" b="b"/>
            <a:pathLst>
              <a:path w="268" h="268" extrusionOk="0">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2DA99D"/>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dirty="0">
              <a:solidFill>
                <a:srgbClr val="3F3F3F"/>
              </a:solidFill>
              <a:latin typeface="Calibri"/>
              <a:ea typeface="Calibri"/>
              <a:cs typeface="Calibri"/>
              <a:sym typeface="Calibri"/>
            </a:endParaRPr>
          </a:p>
        </p:txBody>
      </p:sp>
      <p:sp>
        <p:nvSpPr>
          <p:cNvPr id="249" name="Google Shape;249;p8"/>
          <p:cNvSpPr/>
          <p:nvPr/>
        </p:nvSpPr>
        <p:spPr>
          <a:xfrm>
            <a:off x="6257710" y="4181543"/>
            <a:ext cx="698862" cy="698860"/>
          </a:xfrm>
          <a:custGeom>
            <a:avLst/>
            <a:gdLst/>
            <a:ahLst/>
            <a:cxnLst/>
            <a:rect l="l" t="t" r="r" b="b"/>
            <a:pathLst>
              <a:path w="254" h="254" extrusionOk="0">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8497B0"/>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dirty="0">
              <a:solidFill>
                <a:srgbClr val="3F3F3F"/>
              </a:solidFill>
              <a:latin typeface="Calibri"/>
              <a:ea typeface="Calibri"/>
              <a:cs typeface="Calibri"/>
              <a:sym typeface="Calibri"/>
            </a:endParaRPr>
          </a:p>
        </p:txBody>
      </p:sp>
      <p:sp>
        <p:nvSpPr>
          <p:cNvPr id="250" name="Google Shape;250;p8"/>
          <p:cNvSpPr txBox="1"/>
          <p:nvPr/>
        </p:nvSpPr>
        <p:spPr>
          <a:xfrm>
            <a:off x="7306116" y="2456792"/>
            <a:ext cx="3071597" cy="76944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Arithmetic </a:t>
            </a:r>
            <a:endParaRPr dirty="0"/>
          </a:p>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operators</a:t>
            </a:r>
            <a:endParaRPr dirty="0"/>
          </a:p>
        </p:txBody>
      </p:sp>
      <p:sp>
        <p:nvSpPr>
          <p:cNvPr id="251" name="Google Shape;251;p8"/>
          <p:cNvSpPr txBox="1"/>
          <p:nvPr/>
        </p:nvSpPr>
        <p:spPr>
          <a:xfrm>
            <a:off x="10281412" y="4920176"/>
            <a:ext cx="2650817" cy="76944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Assignment operators</a:t>
            </a:r>
            <a:endParaRPr dirty="0"/>
          </a:p>
        </p:txBody>
      </p:sp>
      <p:sp>
        <p:nvSpPr>
          <p:cNvPr id="252" name="Google Shape;252;p8"/>
          <p:cNvSpPr txBox="1"/>
          <p:nvPr/>
        </p:nvSpPr>
        <p:spPr>
          <a:xfrm>
            <a:off x="8014261" y="7750349"/>
            <a:ext cx="2663753" cy="3345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Comparison operators</a:t>
            </a:r>
            <a:endParaRPr dirty="0"/>
          </a:p>
        </p:txBody>
      </p:sp>
      <p:sp>
        <p:nvSpPr>
          <p:cNvPr id="253" name="Google Shape;253;p8"/>
          <p:cNvSpPr txBox="1"/>
          <p:nvPr/>
        </p:nvSpPr>
        <p:spPr>
          <a:xfrm>
            <a:off x="4583306" y="6600525"/>
            <a:ext cx="2511652" cy="76944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Logical </a:t>
            </a:r>
            <a:endParaRPr dirty="0"/>
          </a:p>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operators</a:t>
            </a:r>
            <a:endParaRPr dirty="0"/>
          </a:p>
        </p:txBody>
      </p:sp>
      <p:sp>
        <p:nvSpPr>
          <p:cNvPr id="254" name="Google Shape;254;p8"/>
          <p:cNvSpPr txBox="1"/>
          <p:nvPr/>
        </p:nvSpPr>
        <p:spPr>
          <a:xfrm>
            <a:off x="3744685" y="4321799"/>
            <a:ext cx="2764770" cy="3345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Miscellaneous operator</a:t>
            </a:r>
            <a:endParaRPr dirty="0"/>
          </a:p>
        </p:txBody>
      </p:sp>
      <p:sp>
        <p:nvSpPr>
          <p:cNvPr id="255" name="Google Shape;255;p8"/>
          <p:cNvSpPr/>
          <p:nvPr/>
        </p:nvSpPr>
        <p:spPr>
          <a:xfrm>
            <a:off x="6614869" y="6397394"/>
            <a:ext cx="698862" cy="698860"/>
          </a:xfrm>
          <a:custGeom>
            <a:avLst/>
            <a:gdLst/>
            <a:ahLst/>
            <a:cxnLst/>
            <a:rect l="l" t="t" r="r" b="b"/>
            <a:pathLst>
              <a:path w="267" h="267" extrusionOk="0">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5CACD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dirty="0">
              <a:solidFill>
                <a:srgbClr val="3F3F3F"/>
              </a:solidFill>
              <a:latin typeface="Calibri"/>
              <a:ea typeface="Calibri"/>
              <a:cs typeface="Calibri"/>
              <a:sym typeface="Calibri"/>
            </a:endParaRPr>
          </a:p>
        </p:txBody>
      </p:sp>
      <p:sp>
        <p:nvSpPr>
          <p:cNvPr id="256" name="Google Shape;256;p8"/>
          <p:cNvSpPr/>
          <p:nvPr/>
        </p:nvSpPr>
        <p:spPr>
          <a:xfrm>
            <a:off x="8818963" y="6798584"/>
            <a:ext cx="696474" cy="698860"/>
          </a:xfrm>
          <a:custGeom>
            <a:avLst/>
            <a:gdLst/>
            <a:ahLst/>
            <a:cxnLst/>
            <a:rect l="l" t="t" r="r" b="b"/>
            <a:pathLst>
              <a:path w="268" h="269" extrusionOk="0">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chemeClr val="accent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dirty="0">
              <a:solidFill>
                <a:srgbClr val="3F3F3F"/>
              </a:solidFill>
              <a:latin typeface="Calibri"/>
              <a:ea typeface="Calibri"/>
              <a:cs typeface="Calibri"/>
              <a:sym typeface="Calibri"/>
            </a:endParaRPr>
          </a:p>
        </p:txBody>
      </p:sp>
      <p:sp>
        <p:nvSpPr>
          <p:cNvPr id="257" name="Google Shape;257;p8"/>
          <p:cNvSpPr/>
          <p:nvPr/>
        </p:nvSpPr>
        <p:spPr>
          <a:xfrm>
            <a:off x="10017980" y="4911924"/>
            <a:ext cx="698862" cy="698860"/>
          </a:xfrm>
          <a:custGeom>
            <a:avLst/>
            <a:gdLst/>
            <a:ahLst/>
            <a:cxnLst/>
            <a:rect l="l" t="t" r="r" b="b"/>
            <a:pathLst>
              <a:path w="254" h="254" extrusionOk="0">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ED7D31"/>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dirty="0">
              <a:solidFill>
                <a:srgbClr val="3F3F3F"/>
              </a:solidFill>
              <a:latin typeface="Calibri"/>
              <a:ea typeface="Calibri"/>
              <a:cs typeface="Calibri"/>
              <a:sym typeface="Calibri"/>
            </a:endParaRPr>
          </a:p>
        </p:txBody>
      </p:sp>
      <p:sp>
        <p:nvSpPr>
          <p:cNvPr id="6" name="Brandline_LVC">
            <a:extLst>
              <a:ext uri="{FF2B5EF4-FFF2-40B4-BE49-F238E27FC236}">
                <a16:creationId xmlns:a16="http://schemas.microsoft.com/office/drawing/2014/main" id="{22A3E859-5511-BCBA-E98B-4667AC4FA00F}"/>
              </a:ext>
            </a:extLst>
          </p:cNvPr>
          <p:cNvSpPr/>
          <p:nvPr/>
        </p:nvSpPr>
        <p:spPr>
          <a:xfrm>
            <a:off x="6997701" y="816352"/>
            <a:ext cx="22582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83004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9"/>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Arithmetic Operators</a:t>
            </a:r>
            <a:endParaRPr dirty="0"/>
          </a:p>
        </p:txBody>
      </p:sp>
      <p:graphicFrame>
        <p:nvGraphicFramePr>
          <p:cNvPr id="264" name="Google Shape;264;p9"/>
          <p:cNvGraphicFramePr/>
          <p:nvPr>
            <p:extLst>
              <p:ext uri="{D42A27DB-BD31-4B8C-83A1-F6EECF244321}">
                <p14:modId xmlns:p14="http://schemas.microsoft.com/office/powerpoint/2010/main" val="1074179584"/>
              </p:ext>
            </p:extLst>
          </p:nvPr>
        </p:nvGraphicFramePr>
        <p:xfrm>
          <a:off x="3272975" y="1950720"/>
          <a:ext cx="9710050" cy="6282481"/>
        </p:xfrm>
        <a:graphic>
          <a:graphicData uri="http://schemas.openxmlformats.org/drawingml/2006/table">
            <a:tbl>
              <a:tblPr firstRow="1" bandRow="1">
                <a:noFill/>
              </a:tblPr>
              <a:tblGrid>
                <a:gridCol w="2371025">
                  <a:extLst>
                    <a:ext uri="{9D8B030D-6E8A-4147-A177-3AD203B41FA5}">
                      <a16:colId xmlns:a16="http://schemas.microsoft.com/office/drawing/2014/main" val="20000"/>
                    </a:ext>
                  </a:extLst>
                </a:gridCol>
                <a:gridCol w="3118425">
                  <a:extLst>
                    <a:ext uri="{9D8B030D-6E8A-4147-A177-3AD203B41FA5}">
                      <a16:colId xmlns:a16="http://schemas.microsoft.com/office/drawing/2014/main" val="20001"/>
                    </a:ext>
                  </a:extLst>
                </a:gridCol>
                <a:gridCol w="4220600">
                  <a:extLst>
                    <a:ext uri="{9D8B030D-6E8A-4147-A177-3AD203B41FA5}">
                      <a16:colId xmlns:a16="http://schemas.microsoft.com/office/drawing/2014/main" val="20002"/>
                    </a:ext>
                  </a:extLst>
                </a:gridCol>
              </a:tblGrid>
              <a:tr h="349775">
                <a:tc>
                  <a:txBody>
                    <a:bodyPr/>
                    <a:lstStyle/>
                    <a:p>
                      <a:pPr marL="0" marR="0" lvl="0" indent="0" algn="ctr" rtl="0">
                        <a:lnSpc>
                          <a:spcPct val="115000"/>
                        </a:lnSpc>
                        <a:spcBef>
                          <a:spcPts val="0"/>
                        </a:spcBef>
                        <a:spcAft>
                          <a:spcPts val="0"/>
                        </a:spcAft>
                        <a:buNone/>
                      </a:pPr>
                      <a:r>
                        <a:rPr lang="en-US" sz="2200" b="1" u="none" strike="noStrike" cap="none" dirty="0">
                          <a:solidFill>
                            <a:srgbClr val="404040"/>
                          </a:solidFill>
                          <a:latin typeface="Open Sans" panose="020B0606030504020204" pitchFamily="34" charset="0"/>
                          <a:ea typeface="Open Sans"/>
                          <a:cs typeface="Open Sans"/>
                          <a:sym typeface="Open Sans"/>
                        </a:rPr>
                        <a:t>Operator</a:t>
                      </a:r>
                      <a:endParaRPr sz="2200" b="1"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b="1" u="none" strike="noStrike" cap="none" dirty="0">
                          <a:solidFill>
                            <a:srgbClr val="404040"/>
                          </a:solidFill>
                          <a:latin typeface="Open Sans" panose="020B0606030504020204" pitchFamily="34" charset="0"/>
                          <a:ea typeface="Open Sans"/>
                          <a:cs typeface="Open Sans"/>
                          <a:sym typeface="Open Sans"/>
                        </a:rPr>
                        <a:t>Description</a:t>
                      </a:r>
                      <a:endParaRPr sz="2200" b="1"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b="1" i="0" u="none" strike="noStrike" cap="none" dirty="0">
                          <a:solidFill>
                            <a:srgbClr val="404040"/>
                          </a:solidFill>
                          <a:latin typeface="Open Sans" panose="020B0606030504020204" pitchFamily="34" charset="0"/>
                          <a:ea typeface="Open Sans"/>
                          <a:cs typeface="Open Sans"/>
                          <a:sym typeface="Open Sans"/>
                        </a:rPr>
                        <a:t>Example</a:t>
                      </a:r>
                      <a:endParaRPr sz="2200" dirty="0">
                        <a:solidFill>
                          <a:srgbClr val="404040"/>
                        </a:solidFill>
                        <a:latin typeface="Open Sans" panose="020B0606030504020204" pitchFamily="34" charset="0"/>
                      </a:endParaRPr>
                    </a:p>
                  </a:txBody>
                  <a:tcPr marL="74075" marR="74075" marT="37025" marB="37025" anchor="ctr"/>
                </a:tc>
                <a:extLst>
                  <a:ext uri="{0D108BD9-81ED-4DB2-BD59-A6C34878D82A}">
                    <a16:rowId xmlns:a16="http://schemas.microsoft.com/office/drawing/2014/main" val="10000"/>
                  </a:ext>
                </a:extLst>
              </a:tr>
              <a:tr h="12517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Addition</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12 ; y = 50</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62</a:t>
                      </a:r>
                      <a:endParaRPr dirty="0"/>
                    </a:p>
                  </a:txBody>
                  <a:tcPr marL="74075" marR="74075" marT="37025" marB="37025" anchor="ctr"/>
                </a:tc>
                <a:extLst>
                  <a:ext uri="{0D108BD9-81ED-4DB2-BD59-A6C34878D82A}">
                    <a16:rowId xmlns:a16="http://schemas.microsoft.com/office/drawing/2014/main" val="10001"/>
                  </a:ext>
                </a:extLst>
              </a:tr>
              <a:tr h="12517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Subtraction</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45 ; y = 24</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21</a:t>
                      </a:r>
                      <a:endParaRPr dirty="0"/>
                    </a:p>
                  </a:txBody>
                  <a:tcPr marL="74075" marR="74075" marT="37025" marB="37025" anchor="ctr"/>
                </a:tc>
                <a:extLst>
                  <a:ext uri="{0D108BD9-81ED-4DB2-BD59-A6C34878D82A}">
                    <a16:rowId xmlns:a16="http://schemas.microsoft.com/office/drawing/2014/main" val="10002"/>
                  </a:ext>
                </a:extLst>
              </a:tr>
              <a:tr h="12517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Multiplication</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50 ; y = 4</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200</a:t>
                      </a:r>
                      <a:endParaRPr dirty="0"/>
                    </a:p>
                  </a:txBody>
                  <a:tcPr marL="74075" marR="74075" marT="37025" marB="37025" anchor="ctr"/>
                </a:tc>
                <a:extLst>
                  <a:ext uri="{0D108BD9-81ED-4DB2-BD59-A6C34878D82A}">
                    <a16:rowId xmlns:a16="http://schemas.microsoft.com/office/drawing/2014/main" val="10003"/>
                  </a:ext>
                </a:extLst>
              </a:tr>
              <a:tr h="6921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Division</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50 ; y = 4</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12.5</a:t>
                      </a:r>
                      <a:endParaRPr dirty="0"/>
                    </a:p>
                  </a:txBody>
                  <a:tcPr marL="74075" marR="74075" marT="37025" marB="37025" anchor="ctr"/>
                </a:tc>
                <a:extLst>
                  <a:ext uri="{0D108BD9-81ED-4DB2-BD59-A6C34878D82A}">
                    <a16:rowId xmlns:a16="http://schemas.microsoft.com/office/drawing/2014/main" val="10004"/>
                  </a:ext>
                </a:extLst>
              </a:tr>
            </a:tbl>
          </a:graphicData>
        </a:graphic>
      </p:graphicFrame>
      <p:sp>
        <p:nvSpPr>
          <p:cNvPr id="265" name="Google Shape;265;p9"/>
          <p:cNvSpPr/>
          <p:nvPr/>
        </p:nvSpPr>
        <p:spPr>
          <a:xfrm>
            <a:off x="3556000" y="1074057"/>
            <a:ext cx="9347200" cy="59508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Different arithmetic operators are given below with an example:</a:t>
            </a:r>
            <a:endParaRPr dirty="0"/>
          </a:p>
        </p:txBody>
      </p:sp>
      <p:sp>
        <p:nvSpPr>
          <p:cNvPr id="6" name="Brandline_LVC">
            <a:extLst>
              <a:ext uri="{FF2B5EF4-FFF2-40B4-BE49-F238E27FC236}">
                <a16:creationId xmlns:a16="http://schemas.microsoft.com/office/drawing/2014/main" id="{86AA0948-AC96-DEF7-E13B-4B89040E1A60}"/>
              </a:ext>
            </a:extLst>
          </p:cNvPr>
          <p:cNvSpPr/>
          <p:nvPr/>
        </p:nvSpPr>
        <p:spPr>
          <a:xfrm>
            <a:off x="5753100" y="816352"/>
            <a:ext cx="475662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0"/>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Arithmetic Operators</a:t>
            </a:r>
            <a:endParaRPr dirty="0"/>
          </a:p>
        </p:txBody>
      </p:sp>
      <p:sp>
        <p:nvSpPr>
          <p:cNvPr id="272" name="Google Shape;272;p10"/>
          <p:cNvSpPr/>
          <p:nvPr/>
        </p:nvSpPr>
        <p:spPr>
          <a:xfrm>
            <a:off x="3556000" y="1074057"/>
            <a:ext cx="9347200" cy="59508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Different arithmetic operators are given below with an example:</a:t>
            </a:r>
            <a:endParaRPr dirty="0"/>
          </a:p>
        </p:txBody>
      </p:sp>
      <p:graphicFrame>
        <p:nvGraphicFramePr>
          <p:cNvPr id="273" name="Google Shape;273;p10"/>
          <p:cNvGraphicFramePr/>
          <p:nvPr>
            <p:extLst>
              <p:ext uri="{D42A27DB-BD31-4B8C-83A1-F6EECF244321}">
                <p14:modId xmlns:p14="http://schemas.microsoft.com/office/powerpoint/2010/main" val="1204147543"/>
              </p:ext>
            </p:extLst>
          </p:nvPr>
        </p:nvGraphicFramePr>
        <p:xfrm>
          <a:off x="3270213" y="2004448"/>
          <a:ext cx="9715575" cy="4895237"/>
        </p:xfrm>
        <a:graphic>
          <a:graphicData uri="http://schemas.openxmlformats.org/drawingml/2006/table">
            <a:tbl>
              <a:tblPr firstRow="1" bandRow="1">
                <a:noFill/>
              </a:tblPr>
              <a:tblGrid>
                <a:gridCol w="2372375">
                  <a:extLst>
                    <a:ext uri="{9D8B030D-6E8A-4147-A177-3AD203B41FA5}">
                      <a16:colId xmlns:a16="http://schemas.microsoft.com/office/drawing/2014/main" val="20000"/>
                    </a:ext>
                  </a:extLst>
                </a:gridCol>
                <a:gridCol w="3120200">
                  <a:extLst>
                    <a:ext uri="{9D8B030D-6E8A-4147-A177-3AD203B41FA5}">
                      <a16:colId xmlns:a16="http://schemas.microsoft.com/office/drawing/2014/main" val="20001"/>
                    </a:ext>
                  </a:extLst>
                </a:gridCol>
                <a:gridCol w="4223000">
                  <a:extLst>
                    <a:ext uri="{9D8B030D-6E8A-4147-A177-3AD203B41FA5}">
                      <a16:colId xmlns:a16="http://schemas.microsoft.com/office/drawing/2014/main" val="20002"/>
                    </a:ext>
                  </a:extLst>
                </a:gridCol>
              </a:tblGrid>
              <a:tr h="509900">
                <a:tc>
                  <a:txBody>
                    <a:bodyPr/>
                    <a:lstStyle/>
                    <a:p>
                      <a:pPr marL="0" marR="0" lvl="0" indent="0" algn="ctr" rtl="0">
                        <a:lnSpc>
                          <a:spcPct val="115000"/>
                        </a:lnSpc>
                        <a:spcBef>
                          <a:spcPts val="0"/>
                        </a:spcBef>
                        <a:spcAft>
                          <a:spcPts val="0"/>
                        </a:spcAft>
                        <a:buNone/>
                      </a:pPr>
                      <a:r>
                        <a:rPr lang="en-US" sz="2200" u="none" strike="noStrike" cap="none" dirty="0">
                          <a:solidFill>
                            <a:srgbClr val="404040"/>
                          </a:solidFill>
                          <a:latin typeface="Open Sans" panose="020B0606030504020204" pitchFamily="34" charset="0"/>
                          <a:ea typeface="Open Sans"/>
                          <a:cs typeface="Open Sans"/>
                          <a:sym typeface="Open Sans"/>
                        </a:rPr>
                        <a:t>Operator</a:t>
                      </a:r>
                      <a:endParaRPr lang="en-US" sz="2200"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404040"/>
                          </a:solidFill>
                          <a:latin typeface="Open Sans" panose="020B0606030504020204" pitchFamily="34" charset="0"/>
                          <a:ea typeface="Open Sans"/>
                          <a:cs typeface="Open Sans"/>
                          <a:sym typeface="Open Sans"/>
                        </a:rPr>
                        <a:t>Description</a:t>
                      </a:r>
                      <a:endParaRPr lang="en-US" sz="2200"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b="1" i="0" u="none" strike="noStrike" cap="none" dirty="0">
                          <a:solidFill>
                            <a:srgbClr val="404040"/>
                          </a:solidFill>
                          <a:latin typeface="Open Sans" panose="020B0606030504020204" pitchFamily="34" charset="0"/>
                          <a:ea typeface="Open Sans"/>
                          <a:cs typeface="Open Sans"/>
                          <a:sym typeface="Open Sans"/>
                        </a:rPr>
                        <a:t>Example</a:t>
                      </a:r>
                      <a:endParaRPr sz="2200" dirty="0">
                        <a:solidFill>
                          <a:srgbClr val="404040"/>
                        </a:solidFill>
                        <a:latin typeface="Open Sans" panose="020B0606030504020204" pitchFamily="34" charset="0"/>
                      </a:endParaRPr>
                    </a:p>
                  </a:txBody>
                  <a:tcPr marL="74075" marR="74075" marT="37025" marB="37025" anchor="ctr"/>
                </a:tc>
                <a:extLst>
                  <a:ext uri="{0D108BD9-81ED-4DB2-BD59-A6C34878D82A}">
                    <a16:rowId xmlns:a16="http://schemas.microsoft.com/office/drawing/2014/main" val="10000"/>
                  </a:ext>
                </a:extLst>
              </a:tr>
              <a:tr h="839275">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Modulo</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50 ; y = 4</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2</a:t>
                      </a:r>
                      <a:endParaRPr dirty="0"/>
                    </a:p>
                  </a:txBody>
                  <a:tcPr marL="74075" marR="74075" marT="37025" marB="37025" anchor="ctr"/>
                </a:tc>
                <a:extLst>
                  <a:ext uri="{0D108BD9-81ED-4DB2-BD59-A6C34878D82A}">
                    <a16:rowId xmlns:a16="http://schemas.microsoft.com/office/drawing/2014/main" val="10001"/>
                  </a:ext>
                </a:extLst>
              </a:tr>
              <a:tr h="839275">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Integer divide</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50 ; y = 4</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12</a:t>
                      </a:r>
                      <a:endParaRPr dirty="0"/>
                    </a:p>
                  </a:txBody>
                  <a:tcPr marL="74075" marR="74075" marT="37025" marB="37025" anchor="ctr"/>
                </a:tc>
                <a:extLst>
                  <a:ext uri="{0D108BD9-81ED-4DB2-BD59-A6C34878D82A}">
                    <a16:rowId xmlns:a16="http://schemas.microsoft.com/office/drawing/2014/main" val="10002"/>
                  </a:ext>
                </a:extLst>
              </a:tr>
              <a:tr h="839275">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Exponent</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5 ; y = 4</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625</a:t>
                      </a:r>
                      <a:endParaRPr dirty="0"/>
                    </a:p>
                  </a:txBody>
                  <a:tcPr marL="74075" marR="74075" marT="37025" marB="37025" anchor="ctr"/>
                </a:tc>
                <a:extLst>
                  <a:ext uri="{0D108BD9-81ED-4DB2-BD59-A6C34878D82A}">
                    <a16:rowId xmlns:a16="http://schemas.microsoft.com/office/drawing/2014/main" val="10003"/>
                  </a:ext>
                </a:extLst>
              </a:tr>
            </a:tbl>
          </a:graphicData>
        </a:graphic>
      </p:graphicFrame>
      <p:sp>
        <p:nvSpPr>
          <p:cNvPr id="6" name="Brandline_LVC">
            <a:extLst>
              <a:ext uri="{FF2B5EF4-FFF2-40B4-BE49-F238E27FC236}">
                <a16:creationId xmlns:a16="http://schemas.microsoft.com/office/drawing/2014/main" id="{DF8AAB49-4B2D-CD36-E4C1-367EC42E038D}"/>
              </a:ext>
            </a:extLst>
          </p:cNvPr>
          <p:cNvSpPr/>
          <p:nvPr/>
        </p:nvSpPr>
        <p:spPr>
          <a:xfrm>
            <a:off x="5753100" y="816352"/>
            <a:ext cx="475662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1"/>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Assignment Operators</a:t>
            </a:r>
            <a:endParaRPr dirty="0"/>
          </a:p>
        </p:txBody>
      </p:sp>
      <p:sp>
        <p:nvSpPr>
          <p:cNvPr id="280" name="Google Shape;280;p11"/>
          <p:cNvSpPr/>
          <p:nvPr/>
        </p:nvSpPr>
        <p:spPr>
          <a:xfrm>
            <a:off x="2612570" y="1248229"/>
            <a:ext cx="11524343" cy="59508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a:t>
            </a:r>
            <a:r>
              <a:rPr lang="en-US" sz="2200" b="0" i="1" u="none" strike="noStrike" cap="none" dirty="0">
                <a:solidFill>
                  <a:srgbClr val="3F3F3F"/>
                </a:solidFill>
                <a:latin typeface="Open Sans"/>
                <a:ea typeface="Open Sans"/>
                <a:cs typeface="Open Sans"/>
                <a:sym typeface="Open Sans"/>
              </a:rPr>
              <a:t>equal to “=“ </a:t>
            </a:r>
            <a:r>
              <a:rPr lang="en-US" sz="2200" b="0" i="0" u="none" strike="noStrike" cap="none" dirty="0">
                <a:solidFill>
                  <a:srgbClr val="3F3F3F"/>
                </a:solidFill>
                <a:latin typeface="Open Sans"/>
                <a:ea typeface="Open Sans"/>
                <a:cs typeface="Open Sans"/>
                <a:sym typeface="Open Sans"/>
              </a:rPr>
              <a:t>operator is used for data assignment in Python.</a:t>
            </a:r>
            <a:endParaRPr dirty="0"/>
          </a:p>
        </p:txBody>
      </p:sp>
      <p:pic>
        <p:nvPicPr>
          <p:cNvPr id="281" name="Google Shape;281;p11" descr="Rectangle&#10;&#10;Description automatically generated with medium confidence"/>
          <p:cNvPicPr preferRelativeResize="0"/>
          <p:nvPr/>
        </p:nvPicPr>
        <p:blipFill rotWithShape="1">
          <a:blip r:embed="rId3">
            <a:alphaModFix/>
          </a:blip>
          <a:srcRect r="71305"/>
          <a:stretch/>
        </p:blipFill>
        <p:spPr>
          <a:xfrm>
            <a:off x="3046065" y="3310106"/>
            <a:ext cx="2814399" cy="2506493"/>
          </a:xfrm>
          <a:prstGeom prst="rect">
            <a:avLst/>
          </a:prstGeom>
          <a:noFill/>
          <a:ln w="88900" cap="sq" cmpd="thickThin">
            <a:solidFill>
              <a:srgbClr val="000000"/>
            </a:solidFill>
            <a:prstDash val="solid"/>
            <a:miter lim="800000"/>
            <a:headEnd type="none" w="sm" len="sm"/>
            <a:tailEnd type="none" w="sm" len="sm"/>
          </a:ln>
        </p:spPr>
      </p:pic>
      <p:sp>
        <p:nvSpPr>
          <p:cNvPr id="282" name="Google Shape;282;p11"/>
          <p:cNvSpPr/>
          <p:nvPr/>
        </p:nvSpPr>
        <p:spPr>
          <a:xfrm>
            <a:off x="6617789" y="3216123"/>
            <a:ext cx="6596743" cy="2687563"/>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Assignment operators can be combined with arithmetic operators.</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Here, a += 5 is the same as a = a + 5.</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Similar operators are:  -= , *=, /=, %=, //=, and **= .</a:t>
            </a:r>
            <a:endParaRPr dirty="0"/>
          </a:p>
          <a:p>
            <a:pPr marL="342900" marR="0" lvl="0" indent="-203200" algn="l" rtl="0">
              <a:lnSpc>
                <a:spcPct val="115000"/>
              </a:lnSpc>
              <a:spcBef>
                <a:spcPts val="100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cxnSp>
        <p:nvCxnSpPr>
          <p:cNvPr id="283" name="Google Shape;283;p11"/>
          <p:cNvCxnSpPr/>
          <p:nvPr/>
        </p:nvCxnSpPr>
        <p:spPr>
          <a:xfrm>
            <a:off x="5957389" y="4626429"/>
            <a:ext cx="638628" cy="0"/>
          </a:xfrm>
          <a:prstGeom prst="straightConnector1">
            <a:avLst/>
          </a:prstGeom>
          <a:noFill/>
          <a:ln w="9525" cap="flat" cmpd="sng">
            <a:solidFill>
              <a:srgbClr val="5597D3"/>
            </a:solidFill>
            <a:prstDash val="solid"/>
            <a:round/>
            <a:headEnd type="none" w="sm" len="sm"/>
            <a:tailEnd type="triangle" w="med" len="med"/>
          </a:ln>
        </p:spPr>
      </p:cxnSp>
      <p:sp>
        <p:nvSpPr>
          <p:cNvPr id="284" name="Google Shape;284;p11"/>
          <p:cNvSpPr txBox="1"/>
          <p:nvPr/>
        </p:nvSpPr>
        <p:spPr>
          <a:xfrm>
            <a:off x="2880360" y="2803398"/>
            <a:ext cx="850537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Example:</a:t>
            </a:r>
            <a:endParaRPr sz="2200" b="0" i="0" u="none" strike="noStrike" cap="none" dirty="0">
              <a:solidFill>
                <a:srgbClr val="3F3F3F"/>
              </a:solidFill>
              <a:latin typeface="Arial"/>
              <a:ea typeface="Arial"/>
              <a:cs typeface="Arial"/>
              <a:sym typeface="Arial"/>
            </a:endParaRPr>
          </a:p>
        </p:txBody>
      </p:sp>
      <p:sp>
        <p:nvSpPr>
          <p:cNvPr id="6" name="Brandline_LVC">
            <a:extLst>
              <a:ext uri="{FF2B5EF4-FFF2-40B4-BE49-F238E27FC236}">
                <a16:creationId xmlns:a16="http://schemas.microsoft.com/office/drawing/2014/main" id="{990A198C-6C41-F46B-D888-BE794A9C2212}"/>
              </a:ext>
            </a:extLst>
          </p:cNvPr>
          <p:cNvSpPr/>
          <p:nvPr/>
        </p:nvSpPr>
        <p:spPr>
          <a:xfrm>
            <a:off x="5638800" y="816352"/>
            <a:ext cx="4982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2"/>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Comparison Operators</a:t>
            </a:r>
            <a:endParaRPr dirty="0"/>
          </a:p>
        </p:txBody>
      </p:sp>
      <p:graphicFrame>
        <p:nvGraphicFramePr>
          <p:cNvPr id="291" name="Google Shape;291;p12"/>
          <p:cNvGraphicFramePr/>
          <p:nvPr>
            <p:extLst>
              <p:ext uri="{D42A27DB-BD31-4B8C-83A1-F6EECF244321}">
                <p14:modId xmlns:p14="http://schemas.microsoft.com/office/powerpoint/2010/main" val="952566760"/>
              </p:ext>
            </p:extLst>
          </p:nvPr>
        </p:nvGraphicFramePr>
        <p:xfrm>
          <a:off x="3272909" y="2893781"/>
          <a:ext cx="9710050" cy="3358923"/>
        </p:xfrm>
        <a:graphic>
          <a:graphicData uri="http://schemas.openxmlformats.org/drawingml/2006/table">
            <a:tbl>
              <a:tblPr firstRow="1" bandRow="1">
                <a:noFill/>
              </a:tblPr>
              <a:tblGrid>
                <a:gridCol w="2371025">
                  <a:extLst>
                    <a:ext uri="{9D8B030D-6E8A-4147-A177-3AD203B41FA5}">
                      <a16:colId xmlns:a16="http://schemas.microsoft.com/office/drawing/2014/main" val="20000"/>
                    </a:ext>
                  </a:extLst>
                </a:gridCol>
                <a:gridCol w="3118425">
                  <a:extLst>
                    <a:ext uri="{9D8B030D-6E8A-4147-A177-3AD203B41FA5}">
                      <a16:colId xmlns:a16="http://schemas.microsoft.com/office/drawing/2014/main" val="20001"/>
                    </a:ext>
                  </a:extLst>
                </a:gridCol>
                <a:gridCol w="4220600">
                  <a:extLst>
                    <a:ext uri="{9D8B030D-6E8A-4147-A177-3AD203B41FA5}">
                      <a16:colId xmlns:a16="http://schemas.microsoft.com/office/drawing/2014/main" val="20002"/>
                    </a:ext>
                  </a:extLst>
                </a:gridCol>
              </a:tblGrid>
              <a:tr h="349775">
                <a:tc>
                  <a:txBody>
                    <a:bodyPr/>
                    <a:lstStyle/>
                    <a:p>
                      <a:pPr marL="0" marR="0" lvl="0" indent="0" algn="ctr" rtl="0">
                        <a:lnSpc>
                          <a:spcPct val="115000"/>
                        </a:lnSpc>
                        <a:spcBef>
                          <a:spcPts val="0"/>
                        </a:spcBef>
                        <a:spcAft>
                          <a:spcPts val="0"/>
                        </a:spcAft>
                        <a:buNone/>
                      </a:pPr>
                      <a:r>
                        <a:rPr lang="en-US" sz="2200" u="none" strike="noStrike" cap="none" dirty="0">
                          <a:solidFill>
                            <a:srgbClr val="404040"/>
                          </a:solidFill>
                          <a:latin typeface="Open Sans" panose="020B0606030504020204" pitchFamily="34" charset="0"/>
                          <a:ea typeface="Open Sans"/>
                          <a:cs typeface="Open Sans"/>
                          <a:sym typeface="Open Sans"/>
                        </a:rPr>
                        <a:t>Operator</a:t>
                      </a:r>
                      <a:endParaRPr sz="2200"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404040"/>
                          </a:solidFill>
                          <a:latin typeface="Open Sans" panose="020B0606030504020204" pitchFamily="34" charset="0"/>
                          <a:ea typeface="Open Sans"/>
                          <a:cs typeface="Open Sans"/>
                          <a:sym typeface="Open Sans"/>
                        </a:rPr>
                        <a:t>Description</a:t>
                      </a:r>
                      <a:endParaRPr sz="2200"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b="1" i="0" u="none" strike="noStrike" cap="none" dirty="0">
                          <a:solidFill>
                            <a:srgbClr val="404040"/>
                          </a:solidFill>
                          <a:latin typeface="Open Sans" panose="020B0606030504020204" pitchFamily="34" charset="0"/>
                          <a:ea typeface="Open Sans"/>
                          <a:cs typeface="Open Sans"/>
                          <a:sym typeface="Open Sans"/>
                        </a:rPr>
                        <a:t>Example</a:t>
                      </a:r>
                      <a:endParaRPr sz="2200" dirty="0">
                        <a:solidFill>
                          <a:srgbClr val="404040"/>
                        </a:solidFill>
                        <a:latin typeface="Open Sans" panose="020B0606030504020204" pitchFamily="34" charset="0"/>
                      </a:endParaRPr>
                    </a:p>
                  </a:txBody>
                  <a:tcPr marL="74075" marR="74075" marT="37025" marB="37025" anchor="ctr"/>
                </a:tc>
                <a:extLst>
                  <a:ext uri="{0D108BD9-81ED-4DB2-BD59-A6C34878D82A}">
                    <a16:rowId xmlns:a16="http://schemas.microsoft.com/office/drawing/2014/main" val="10000"/>
                  </a:ext>
                </a:extLst>
              </a:tr>
              <a:tr h="12517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t>
                      </a:r>
                      <a:endParaRPr dirty="0"/>
                    </a:p>
                  </a:txBody>
                  <a:tcPr marL="74075" marR="74075" marT="37025" marB="37025" anchor="ctr"/>
                </a:tc>
                <a:tc>
                  <a:txBody>
                    <a:bodyPr/>
                    <a:lstStyle/>
                    <a:p>
                      <a:pPr marL="15875" marR="0" lvl="0" indent="34925"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Returns </a:t>
                      </a:r>
                      <a:r>
                        <a:rPr lang="en-US" sz="2200" b="1" i="0" u="none" strike="noStrike" cap="none" dirty="0">
                          <a:solidFill>
                            <a:srgbClr val="3F3F3F"/>
                          </a:solidFill>
                          <a:latin typeface="Open Sans"/>
                          <a:ea typeface="Open Sans"/>
                          <a:cs typeface="Open Sans"/>
                          <a:sym typeface="Open Sans"/>
                        </a:rPr>
                        <a:t>True</a:t>
                      </a:r>
                      <a:r>
                        <a:rPr lang="en-US" sz="2200" b="0" i="0" u="none" strike="noStrike" cap="none" dirty="0">
                          <a:solidFill>
                            <a:srgbClr val="3F3F3F"/>
                          </a:solidFill>
                          <a:latin typeface="Open Sans"/>
                          <a:ea typeface="Open Sans"/>
                          <a:cs typeface="Open Sans"/>
                          <a:sym typeface="Open Sans"/>
                        </a:rPr>
                        <a:t> when the two values are equal</a:t>
                      </a:r>
                      <a:endParaRPr sz="2200" b="1" i="0" u="none" strike="noStrike" cap="none" dirty="0">
                        <a:solidFill>
                          <a:srgbClr val="3F3F3F"/>
                        </a:solidFill>
                        <a:latin typeface="Open Sans"/>
                        <a:ea typeface="Open Sans"/>
                        <a:cs typeface="Open Sans"/>
                        <a:sym typeface="Open Sans"/>
                      </a:endParaRPr>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20 ; y = 20</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True</a:t>
                      </a:r>
                      <a:endParaRPr dirty="0"/>
                    </a:p>
                  </a:txBody>
                  <a:tcPr marL="74075" marR="74075" marT="37025" marB="37025" anchor="ctr"/>
                </a:tc>
                <a:extLst>
                  <a:ext uri="{0D108BD9-81ED-4DB2-BD59-A6C34878D82A}">
                    <a16:rowId xmlns:a16="http://schemas.microsoft.com/office/drawing/2014/main" val="10001"/>
                  </a:ext>
                </a:extLst>
              </a:tr>
              <a:tr h="12517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t>
                      </a:r>
                      <a:endParaRPr dirty="0"/>
                    </a:p>
                  </a:txBody>
                  <a:tcPr marL="74075" marR="74075" marT="37025" marB="370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Returns </a:t>
                      </a:r>
                      <a:r>
                        <a:rPr lang="en-US" sz="2200" b="1" i="0" u="none" strike="noStrike" cap="none" dirty="0">
                          <a:solidFill>
                            <a:srgbClr val="3F3F3F"/>
                          </a:solidFill>
                          <a:latin typeface="Open Sans"/>
                          <a:ea typeface="Open Sans"/>
                          <a:cs typeface="Open Sans"/>
                          <a:sym typeface="Open Sans"/>
                        </a:rPr>
                        <a:t>True</a:t>
                      </a:r>
                      <a:r>
                        <a:rPr lang="en-US" sz="2200" b="0" i="0" u="none" strike="noStrike" cap="none" dirty="0">
                          <a:solidFill>
                            <a:srgbClr val="3F3F3F"/>
                          </a:solidFill>
                          <a:latin typeface="Open Sans"/>
                          <a:ea typeface="Open Sans"/>
                          <a:cs typeface="Open Sans"/>
                          <a:sym typeface="Open Sans"/>
                        </a:rPr>
                        <a:t> when the two values are not equal</a:t>
                      </a:r>
                      <a:endParaRPr sz="2200" b="1" i="0" u="none" strike="noStrike" cap="none" dirty="0">
                        <a:solidFill>
                          <a:srgbClr val="3F3F3F"/>
                        </a:solidFill>
                        <a:latin typeface="Open Sans"/>
                        <a:ea typeface="Open Sans"/>
                        <a:cs typeface="Open Sans"/>
                        <a:sym typeface="Open Sans"/>
                      </a:endParaRPr>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45 ; y = 24</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True</a:t>
                      </a:r>
                      <a:endParaRPr dirty="0"/>
                    </a:p>
                  </a:txBody>
                  <a:tcPr marL="74075" marR="74075" marT="37025" marB="37025" anchor="ctr"/>
                </a:tc>
                <a:extLst>
                  <a:ext uri="{0D108BD9-81ED-4DB2-BD59-A6C34878D82A}">
                    <a16:rowId xmlns:a16="http://schemas.microsoft.com/office/drawing/2014/main" val="10002"/>
                  </a:ext>
                </a:extLst>
              </a:tr>
            </a:tbl>
          </a:graphicData>
        </a:graphic>
      </p:graphicFrame>
      <p:sp>
        <p:nvSpPr>
          <p:cNvPr id="292" name="Google Shape;292;p12"/>
          <p:cNvSpPr/>
          <p:nvPr/>
        </p:nvSpPr>
        <p:spPr>
          <a:xfrm>
            <a:off x="3516354" y="1449065"/>
            <a:ext cx="9347200" cy="59508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Comparison operators are used to compare two values.</a:t>
            </a:r>
            <a:endParaRPr sz="2200" b="0" i="0" u="none" strike="noStrike" cap="none" dirty="0">
              <a:solidFill>
                <a:srgbClr val="3F3F3F"/>
              </a:solidFill>
              <a:latin typeface="Open Sans"/>
              <a:ea typeface="Open Sans"/>
              <a:cs typeface="Open Sans"/>
              <a:sym typeface="Open Sans"/>
            </a:endParaRPr>
          </a:p>
        </p:txBody>
      </p:sp>
      <p:sp>
        <p:nvSpPr>
          <p:cNvPr id="293" name="Google Shape;293;p12"/>
          <p:cNvSpPr txBox="1"/>
          <p:nvPr/>
        </p:nvSpPr>
        <p:spPr>
          <a:xfrm>
            <a:off x="3875254" y="7655889"/>
            <a:ext cx="850537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These operators return true or false based on the comparison.</a:t>
            </a:r>
            <a:endParaRPr dirty="0"/>
          </a:p>
        </p:txBody>
      </p:sp>
      <p:sp>
        <p:nvSpPr>
          <p:cNvPr id="294" name="Google Shape;294;p12"/>
          <p:cNvSpPr/>
          <p:nvPr/>
        </p:nvSpPr>
        <p:spPr>
          <a:xfrm>
            <a:off x="3398520" y="7378544"/>
            <a:ext cx="9724571" cy="938141"/>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Arial"/>
              <a:ea typeface="Arial"/>
              <a:cs typeface="Arial"/>
              <a:sym typeface="Arial"/>
            </a:endParaRPr>
          </a:p>
        </p:txBody>
      </p:sp>
      <p:sp>
        <p:nvSpPr>
          <p:cNvPr id="295" name="Google Shape;295;p12"/>
          <p:cNvSpPr/>
          <p:nvPr/>
        </p:nvSpPr>
        <p:spPr>
          <a:xfrm>
            <a:off x="3965628" y="7122553"/>
            <a:ext cx="1542558" cy="411847"/>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Arial"/>
              <a:ea typeface="Arial"/>
              <a:cs typeface="Arial"/>
              <a:sym typeface="Arial"/>
            </a:endParaRPr>
          </a:p>
        </p:txBody>
      </p:sp>
      <p:sp>
        <p:nvSpPr>
          <p:cNvPr id="296" name="Google Shape;296;p12"/>
          <p:cNvSpPr txBox="1"/>
          <p:nvPr/>
        </p:nvSpPr>
        <p:spPr>
          <a:xfrm>
            <a:off x="4309046" y="7148168"/>
            <a:ext cx="1108213" cy="2517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rgbClr val="FFFFFF"/>
                </a:solidFill>
                <a:latin typeface="Open Sans"/>
                <a:ea typeface="Open Sans"/>
                <a:cs typeface="Open Sans"/>
                <a:sym typeface="Open Sans"/>
              </a:rPr>
              <a:t>Note</a:t>
            </a:r>
            <a:endParaRPr sz="2200" b="1" i="1" u="none" strike="noStrike" cap="none" dirty="0">
              <a:solidFill>
                <a:srgbClr val="FFFFFF"/>
              </a:solidFill>
              <a:latin typeface="Open Sans"/>
              <a:ea typeface="Open Sans"/>
              <a:cs typeface="Open Sans"/>
              <a:sym typeface="Open Sans"/>
            </a:endParaRPr>
          </a:p>
        </p:txBody>
      </p:sp>
      <p:sp>
        <p:nvSpPr>
          <p:cNvPr id="6" name="Brandline_LVC">
            <a:extLst>
              <a:ext uri="{FF2B5EF4-FFF2-40B4-BE49-F238E27FC236}">
                <a16:creationId xmlns:a16="http://schemas.microsoft.com/office/drawing/2014/main" id="{8D2D9B81-D185-2895-7D0A-B44361D8B016}"/>
              </a:ext>
            </a:extLst>
          </p:cNvPr>
          <p:cNvSpPr/>
          <p:nvPr/>
        </p:nvSpPr>
        <p:spPr>
          <a:xfrm>
            <a:off x="5613400" y="816352"/>
            <a:ext cx="504436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Comparison Operators</a:t>
            </a:r>
            <a:endParaRPr dirty="0"/>
          </a:p>
        </p:txBody>
      </p:sp>
      <p:graphicFrame>
        <p:nvGraphicFramePr>
          <p:cNvPr id="303" name="Google Shape;303;p13"/>
          <p:cNvGraphicFramePr/>
          <p:nvPr>
            <p:extLst>
              <p:ext uri="{D42A27DB-BD31-4B8C-83A1-F6EECF244321}">
                <p14:modId xmlns:p14="http://schemas.microsoft.com/office/powerpoint/2010/main" val="2525143087"/>
              </p:ext>
            </p:extLst>
          </p:nvPr>
        </p:nvGraphicFramePr>
        <p:xfrm>
          <a:off x="3272909" y="2893781"/>
          <a:ext cx="9710050" cy="3490495"/>
        </p:xfrm>
        <a:graphic>
          <a:graphicData uri="http://schemas.openxmlformats.org/drawingml/2006/table">
            <a:tbl>
              <a:tblPr firstRow="1" bandRow="1">
                <a:noFill/>
              </a:tblPr>
              <a:tblGrid>
                <a:gridCol w="2371025">
                  <a:extLst>
                    <a:ext uri="{9D8B030D-6E8A-4147-A177-3AD203B41FA5}">
                      <a16:colId xmlns:a16="http://schemas.microsoft.com/office/drawing/2014/main" val="20000"/>
                    </a:ext>
                  </a:extLst>
                </a:gridCol>
                <a:gridCol w="3118425">
                  <a:extLst>
                    <a:ext uri="{9D8B030D-6E8A-4147-A177-3AD203B41FA5}">
                      <a16:colId xmlns:a16="http://schemas.microsoft.com/office/drawing/2014/main" val="20001"/>
                    </a:ext>
                  </a:extLst>
                </a:gridCol>
                <a:gridCol w="4220600">
                  <a:extLst>
                    <a:ext uri="{9D8B030D-6E8A-4147-A177-3AD203B41FA5}">
                      <a16:colId xmlns:a16="http://schemas.microsoft.com/office/drawing/2014/main" val="20002"/>
                    </a:ext>
                  </a:extLst>
                </a:gridCol>
              </a:tblGrid>
              <a:tr h="349775">
                <a:tc>
                  <a:txBody>
                    <a:bodyPr/>
                    <a:lstStyle/>
                    <a:p>
                      <a:pPr marL="0" marR="0" lvl="0" indent="0" algn="ctr" rtl="0">
                        <a:lnSpc>
                          <a:spcPct val="115000"/>
                        </a:lnSpc>
                        <a:spcBef>
                          <a:spcPts val="0"/>
                        </a:spcBef>
                        <a:spcAft>
                          <a:spcPts val="0"/>
                        </a:spcAft>
                        <a:buNone/>
                      </a:pPr>
                      <a:r>
                        <a:rPr lang="en-US" sz="2200" u="none" strike="noStrike" cap="none" dirty="0">
                          <a:solidFill>
                            <a:srgbClr val="404040"/>
                          </a:solidFill>
                          <a:latin typeface="Open Sans" panose="020B0606030504020204" pitchFamily="34" charset="0"/>
                          <a:ea typeface="Open Sans"/>
                          <a:cs typeface="Open Sans"/>
                          <a:sym typeface="Open Sans"/>
                        </a:rPr>
                        <a:t>Operator</a:t>
                      </a:r>
                      <a:endParaRPr sz="2200"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404040"/>
                          </a:solidFill>
                          <a:latin typeface="Open Sans" panose="020B0606030504020204" pitchFamily="34" charset="0"/>
                          <a:ea typeface="Open Sans"/>
                          <a:cs typeface="Open Sans"/>
                          <a:sym typeface="Open Sans"/>
                        </a:rPr>
                        <a:t>Description</a:t>
                      </a:r>
                      <a:endParaRPr sz="2200"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b="1" i="0" u="none" strike="noStrike" cap="none" dirty="0">
                          <a:solidFill>
                            <a:srgbClr val="404040"/>
                          </a:solidFill>
                          <a:latin typeface="Open Sans" panose="020B0606030504020204" pitchFamily="34" charset="0"/>
                          <a:ea typeface="Open Sans"/>
                          <a:cs typeface="Open Sans"/>
                          <a:sym typeface="Open Sans"/>
                        </a:rPr>
                        <a:t>Example</a:t>
                      </a:r>
                      <a:endParaRPr sz="2200" dirty="0">
                        <a:solidFill>
                          <a:srgbClr val="404040"/>
                        </a:solidFill>
                        <a:latin typeface="Open Sans" panose="020B0606030504020204" pitchFamily="34" charset="0"/>
                      </a:endParaRPr>
                    </a:p>
                  </a:txBody>
                  <a:tcPr marL="74075" marR="74075" marT="37025" marB="37025" anchor="ctr"/>
                </a:tc>
                <a:extLst>
                  <a:ext uri="{0D108BD9-81ED-4DB2-BD59-A6C34878D82A}">
                    <a16:rowId xmlns:a16="http://schemas.microsoft.com/office/drawing/2014/main" val="10000"/>
                  </a:ext>
                </a:extLst>
              </a:tr>
              <a:tr h="12517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&lt;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Returns </a:t>
                      </a:r>
                      <a:r>
                        <a:rPr lang="en-US" sz="2200" b="1" u="none" strike="noStrike" cap="none" dirty="0">
                          <a:solidFill>
                            <a:srgbClr val="3F3F3F"/>
                          </a:solidFill>
                          <a:latin typeface="Open Sans"/>
                          <a:ea typeface="Open Sans"/>
                          <a:cs typeface="Open Sans"/>
                          <a:sym typeface="Open Sans"/>
                        </a:rPr>
                        <a:t>True</a:t>
                      </a:r>
                      <a:r>
                        <a:rPr lang="en-US" sz="2200" u="none" strike="noStrike" cap="none" dirty="0">
                          <a:solidFill>
                            <a:srgbClr val="3F3F3F"/>
                          </a:solidFill>
                          <a:latin typeface="Open Sans"/>
                          <a:ea typeface="Open Sans"/>
                          <a:cs typeface="Open Sans"/>
                          <a:sym typeface="Open Sans"/>
                        </a:rPr>
                        <a:t> when the first value is less than the second</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20 ; y = 30</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&lt;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True</a:t>
                      </a:r>
                      <a:endParaRPr dirty="0"/>
                    </a:p>
                  </a:txBody>
                  <a:tcPr marL="74075" marR="74075" marT="37025" marB="37025" anchor="ctr"/>
                </a:tc>
                <a:extLst>
                  <a:ext uri="{0D108BD9-81ED-4DB2-BD59-A6C34878D82A}">
                    <a16:rowId xmlns:a16="http://schemas.microsoft.com/office/drawing/2014/main" val="10001"/>
                  </a:ext>
                </a:extLst>
              </a:tr>
              <a:tr h="12517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Returns </a:t>
                      </a:r>
                      <a:r>
                        <a:rPr lang="en-US" sz="2200" b="1" u="none" strike="noStrike" cap="none" dirty="0">
                          <a:solidFill>
                            <a:srgbClr val="3F3F3F"/>
                          </a:solidFill>
                          <a:latin typeface="Open Sans"/>
                          <a:ea typeface="Open Sans"/>
                          <a:cs typeface="Open Sans"/>
                          <a:sym typeface="Open Sans"/>
                        </a:rPr>
                        <a:t>True</a:t>
                      </a:r>
                      <a:r>
                        <a:rPr lang="en-US" sz="2200" u="none" strike="noStrike" cap="none" dirty="0">
                          <a:solidFill>
                            <a:srgbClr val="3F3F3F"/>
                          </a:solidFill>
                          <a:latin typeface="Open Sans"/>
                          <a:ea typeface="Open Sans"/>
                          <a:cs typeface="Open Sans"/>
                          <a:sym typeface="Open Sans"/>
                        </a:rPr>
                        <a:t> when the first value is greater than the second</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40 ; y = 30</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&gt;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True</a:t>
                      </a:r>
                      <a:endParaRPr dirty="0"/>
                    </a:p>
                  </a:txBody>
                  <a:tcPr marL="74075" marR="74075" marT="37025" marB="37025" anchor="ctr"/>
                </a:tc>
                <a:extLst>
                  <a:ext uri="{0D108BD9-81ED-4DB2-BD59-A6C34878D82A}">
                    <a16:rowId xmlns:a16="http://schemas.microsoft.com/office/drawing/2014/main" val="10002"/>
                  </a:ext>
                </a:extLst>
              </a:tr>
            </a:tbl>
          </a:graphicData>
        </a:graphic>
      </p:graphicFrame>
      <p:sp>
        <p:nvSpPr>
          <p:cNvPr id="304" name="Google Shape;304;p13"/>
          <p:cNvSpPr/>
          <p:nvPr/>
        </p:nvSpPr>
        <p:spPr>
          <a:xfrm>
            <a:off x="3516354" y="1449065"/>
            <a:ext cx="9347200" cy="59508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Comparison operators are used to compare two values.</a:t>
            </a:r>
            <a:endParaRPr sz="2200" b="0" i="0" u="none" strike="noStrike" cap="none" dirty="0">
              <a:solidFill>
                <a:srgbClr val="3F3F3F"/>
              </a:solidFill>
              <a:latin typeface="Open Sans"/>
              <a:ea typeface="Open Sans"/>
              <a:cs typeface="Open Sans"/>
              <a:sym typeface="Open Sans"/>
            </a:endParaRPr>
          </a:p>
        </p:txBody>
      </p:sp>
      <p:sp>
        <p:nvSpPr>
          <p:cNvPr id="305" name="Google Shape;305;p13"/>
          <p:cNvSpPr txBox="1"/>
          <p:nvPr/>
        </p:nvSpPr>
        <p:spPr>
          <a:xfrm>
            <a:off x="3875254" y="7655889"/>
            <a:ext cx="850537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These operators return true or false based on the comparison.</a:t>
            </a:r>
            <a:endParaRPr dirty="0"/>
          </a:p>
        </p:txBody>
      </p:sp>
      <p:sp>
        <p:nvSpPr>
          <p:cNvPr id="306" name="Google Shape;306;p13"/>
          <p:cNvSpPr/>
          <p:nvPr/>
        </p:nvSpPr>
        <p:spPr>
          <a:xfrm>
            <a:off x="3398520" y="7378544"/>
            <a:ext cx="9724571" cy="938141"/>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Arial"/>
              <a:ea typeface="Arial"/>
              <a:cs typeface="Arial"/>
              <a:sym typeface="Arial"/>
            </a:endParaRPr>
          </a:p>
        </p:txBody>
      </p:sp>
      <p:sp>
        <p:nvSpPr>
          <p:cNvPr id="307" name="Google Shape;307;p13"/>
          <p:cNvSpPr/>
          <p:nvPr/>
        </p:nvSpPr>
        <p:spPr>
          <a:xfrm>
            <a:off x="3965628" y="7122553"/>
            <a:ext cx="1542558" cy="411847"/>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Arial"/>
              <a:ea typeface="Arial"/>
              <a:cs typeface="Arial"/>
              <a:sym typeface="Arial"/>
            </a:endParaRPr>
          </a:p>
        </p:txBody>
      </p:sp>
      <p:sp>
        <p:nvSpPr>
          <p:cNvPr id="308" name="Google Shape;308;p13"/>
          <p:cNvSpPr txBox="1"/>
          <p:nvPr/>
        </p:nvSpPr>
        <p:spPr>
          <a:xfrm>
            <a:off x="4309046" y="7148168"/>
            <a:ext cx="1108213" cy="2517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rgbClr val="FFFFFF"/>
                </a:solidFill>
                <a:latin typeface="Open Sans"/>
                <a:ea typeface="Open Sans"/>
                <a:cs typeface="Open Sans"/>
                <a:sym typeface="Open Sans"/>
              </a:rPr>
              <a:t>Note</a:t>
            </a:r>
            <a:endParaRPr sz="2200" b="1" i="1" u="none" strike="noStrike" cap="none" dirty="0">
              <a:solidFill>
                <a:srgbClr val="FFFFFF"/>
              </a:solidFill>
              <a:latin typeface="Open Sans"/>
              <a:ea typeface="Open Sans"/>
              <a:cs typeface="Open Sans"/>
              <a:sym typeface="Open Sans"/>
            </a:endParaRPr>
          </a:p>
        </p:txBody>
      </p:sp>
      <p:sp>
        <p:nvSpPr>
          <p:cNvPr id="6" name="Brandline_LVC">
            <a:extLst>
              <a:ext uri="{FF2B5EF4-FFF2-40B4-BE49-F238E27FC236}">
                <a16:creationId xmlns:a16="http://schemas.microsoft.com/office/drawing/2014/main" id="{27BC95F0-E93B-AEC1-E019-C1DF8ECBD58C}"/>
              </a:ext>
            </a:extLst>
          </p:cNvPr>
          <p:cNvSpPr/>
          <p:nvPr/>
        </p:nvSpPr>
        <p:spPr>
          <a:xfrm>
            <a:off x="5613400" y="816352"/>
            <a:ext cx="504436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dirty="0"/>
              <a:t>Python Data Types and Operators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4"/>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Comparison Operators</a:t>
            </a:r>
            <a:endParaRPr dirty="0"/>
          </a:p>
        </p:txBody>
      </p:sp>
      <p:graphicFrame>
        <p:nvGraphicFramePr>
          <p:cNvPr id="315" name="Google Shape;315;p14"/>
          <p:cNvGraphicFramePr/>
          <p:nvPr>
            <p:extLst>
              <p:ext uri="{D42A27DB-BD31-4B8C-83A1-F6EECF244321}">
                <p14:modId xmlns:p14="http://schemas.microsoft.com/office/powerpoint/2010/main" val="3851772926"/>
              </p:ext>
            </p:extLst>
          </p:nvPr>
        </p:nvGraphicFramePr>
        <p:xfrm>
          <a:off x="3272909" y="2893781"/>
          <a:ext cx="9710050" cy="3622067"/>
        </p:xfrm>
        <a:graphic>
          <a:graphicData uri="http://schemas.openxmlformats.org/drawingml/2006/table">
            <a:tbl>
              <a:tblPr firstRow="1" bandRow="1">
                <a:noFill/>
              </a:tblPr>
              <a:tblGrid>
                <a:gridCol w="2371025">
                  <a:extLst>
                    <a:ext uri="{9D8B030D-6E8A-4147-A177-3AD203B41FA5}">
                      <a16:colId xmlns:a16="http://schemas.microsoft.com/office/drawing/2014/main" val="20000"/>
                    </a:ext>
                  </a:extLst>
                </a:gridCol>
                <a:gridCol w="3118425">
                  <a:extLst>
                    <a:ext uri="{9D8B030D-6E8A-4147-A177-3AD203B41FA5}">
                      <a16:colId xmlns:a16="http://schemas.microsoft.com/office/drawing/2014/main" val="20001"/>
                    </a:ext>
                  </a:extLst>
                </a:gridCol>
                <a:gridCol w="4220600">
                  <a:extLst>
                    <a:ext uri="{9D8B030D-6E8A-4147-A177-3AD203B41FA5}">
                      <a16:colId xmlns:a16="http://schemas.microsoft.com/office/drawing/2014/main" val="20002"/>
                    </a:ext>
                  </a:extLst>
                </a:gridCol>
              </a:tblGrid>
              <a:tr h="349775">
                <a:tc>
                  <a:txBody>
                    <a:bodyPr/>
                    <a:lstStyle/>
                    <a:p>
                      <a:pPr marL="0" marR="0" lvl="0" indent="0" algn="ctr" rtl="0">
                        <a:lnSpc>
                          <a:spcPct val="115000"/>
                        </a:lnSpc>
                        <a:spcBef>
                          <a:spcPts val="0"/>
                        </a:spcBef>
                        <a:spcAft>
                          <a:spcPts val="0"/>
                        </a:spcAft>
                        <a:buNone/>
                      </a:pPr>
                      <a:r>
                        <a:rPr lang="en-US" sz="2200" u="none" strike="noStrike" cap="none" dirty="0">
                          <a:solidFill>
                            <a:srgbClr val="404040"/>
                          </a:solidFill>
                          <a:latin typeface="Open Sans" panose="020B0606030504020204" pitchFamily="34" charset="0"/>
                          <a:ea typeface="Open Sans"/>
                          <a:cs typeface="Open Sans"/>
                          <a:sym typeface="Open Sans"/>
                        </a:rPr>
                        <a:t>Operator</a:t>
                      </a:r>
                      <a:endParaRPr sz="2200"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404040"/>
                          </a:solidFill>
                          <a:latin typeface="Open Sans" panose="020B0606030504020204" pitchFamily="34" charset="0"/>
                          <a:ea typeface="Open Sans"/>
                          <a:cs typeface="Open Sans"/>
                          <a:sym typeface="Open Sans"/>
                        </a:rPr>
                        <a:t>Description</a:t>
                      </a:r>
                      <a:endParaRPr sz="2200" dirty="0">
                        <a:solidFill>
                          <a:srgbClr val="404040"/>
                        </a:solidFill>
                        <a:latin typeface="Open Sans" panose="020B0606030504020204" pitchFamily="34" charset="0"/>
                      </a:endParaRPr>
                    </a:p>
                  </a:txBody>
                  <a:tcPr marL="74075" marR="74075" marT="37025" marB="37025" anchor="ctr"/>
                </a:tc>
                <a:tc>
                  <a:txBody>
                    <a:bodyPr/>
                    <a:lstStyle/>
                    <a:p>
                      <a:pPr marL="0" marR="0" lvl="0" indent="0" algn="ctr" rtl="0">
                        <a:lnSpc>
                          <a:spcPct val="115000"/>
                        </a:lnSpc>
                        <a:spcBef>
                          <a:spcPts val="0"/>
                        </a:spcBef>
                        <a:spcAft>
                          <a:spcPts val="0"/>
                        </a:spcAft>
                        <a:buNone/>
                      </a:pPr>
                      <a:r>
                        <a:rPr lang="en-US" sz="2200" b="1" i="0" u="none" strike="noStrike" cap="none" dirty="0">
                          <a:solidFill>
                            <a:srgbClr val="404040"/>
                          </a:solidFill>
                          <a:latin typeface="Open Sans" panose="020B0606030504020204" pitchFamily="34" charset="0"/>
                          <a:ea typeface="Open Sans"/>
                          <a:cs typeface="Open Sans"/>
                          <a:sym typeface="Open Sans"/>
                        </a:rPr>
                        <a:t>Example</a:t>
                      </a:r>
                      <a:endParaRPr sz="2200" dirty="0">
                        <a:solidFill>
                          <a:srgbClr val="404040"/>
                        </a:solidFill>
                        <a:latin typeface="Open Sans" panose="020B0606030504020204" pitchFamily="34" charset="0"/>
                      </a:endParaRPr>
                    </a:p>
                  </a:txBody>
                  <a:tcPr marL="74075" marR="74075" marT="37025" marB="37025" anchor="ctr"/>
                </a:tc>
                <a:extLst>
                  <a:ext uri="{0D108BD9-81ED-4DB2-BD59-A6C34878D82A}">
                    <a16:rowId xmlns:a16="http://schemas.microsoft.com/office/drawing/2014/main" val="10000"/>
                  </a:ext>
                </a:extLst>
              </a:tr>
              <a:tr h="12517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&lt;=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Returns </a:t>
                      </a:r>
                      <a:r>
                        <a:rPr lang="en-US" sz="2200" b="1" u="none" strike="noStrike" cap="none" dirty="0">
                          <a:solidFill>
                            <a:srgbClr val="3F3F3F"/>
                          </a:solidFill>
                          <a:latin typeface="Open Sans"/>
                          <a:ea typeface="Open Sans"/>
                          <a:cs typeface="Open Sans"/>
                          <a:sym typeface="Open Sans"/>
                        </a:rPr>
                        <a:t>True</a:t>
                      </a:r>
                      <a:r>
                        <a:rPr lang="en-US" sz="2200" u="none" strike="noStrike" cap="none" dirty="0">
                          <a:solidFill>
                            <a:srgbClr val="3F3F3F"/>
                          </a:solidFill>
                          <a:latin typeface="Open Sans"/>
                          <a:ea typeface="Open Sans"/>
                          <a:cs typeface="Open Sans"/>
                          <a:sym typeface="Open Sans"/>
                        </a:rPr>
                        <a:t> when the first value is less than or equal to the second</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10 ; y = 30</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&lt;=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True</a:t>
                      </a:r>
                      <a:endParaRPr dirty="0"/>
                    </a:p>
                  </a:txBody>
                  <a:tcPr marL="74075" marR="74075" marT="37025" marB="37025" anchor="ctr"/>
                </a:tc>
                <a:extLst>
                  <a:ext uri="{0D108BD9-81ED-4DB2-BD59-A6C34878D82A}">
                    <a16:rowId xmlns:a16="http://schemas.microsoft.com/office/drawing/2014/main" val="10001"/>
                  </a:ext>
                </a:extLst>
              </a:tr>
              <a:tr h="1251700">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a:t>
                      </a:r>
                      <a:endParaRPr dirty="0"/>
                    </a:p>
                  </a:txBody>
                  <a:tcPr marL="74075" marR="74075" marT="37025" marB="37025" anchor="ctr"/>
                </a:tc>
                <a:tc>
                  <a:txBody>
                    <a:bodyPr/>
                    <a:lstStyle/>
                    <a:p>
                      <a:pPr marL="0" marR="0" lvl="0" indent="0" algn="ctr"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Returns </a:t>
                      </a:r>
                      <a:r>
                        <a:rPr lang="en-US" sz="2200" b="1" u="none" strike="noStrike" cap="none" dirty="0">
                          <a:solidFill>
                            <a:srgbClr val="3F3F3F"/>
                          </a:solidFill>
                          <a:latin typeface="Open Sans"/>
                          <a:ea typeface="Open Sans"/>
                          <a:cs typeface="Open Sans"/>
                          <a:sym typeface="Open Sans"/>
                        </a:rPr>
                        <a:t>True</a:t>
                      </a:r>
                      <a:r>
                        <a:rPr lang="en-US" sz="2200" u="none" strike="noStrike" cap="none" dirty="0">
                          <a:solidFill>
                            <a:srgbClr val="3F3F3F"/>
                          </a:solidFill>
                          <a:latin typeface="Open Sans"/>
                          <a:ea typeface="Open Sans"/>
                          <a:cs typeface="Open Sans"/>
                          <a:sym typeface="Open Sans"/>
                        </a:rPr>
                        <a:t> when the first value is greater than or equal to the second value</a:t>
                      </a:r>
                      <a:endParaRPr dirty="0"/>
                    </a:p>
                  </a:txBody>
                  <a:tcPr marL="74075" marR="74075" marT="37025" marB="37025" anchor="ctr"/>
                </a:tc>
                <a:tc>
                  <a:txBody>
                    <a:bodyPr/>
                    <a:lstStyle/>
                    <a:p>
                      <a:pPr marL="0" marR="0" lvl="0" indent="0" algn="l" rtl="0">
                        <a:lnSpc>
                          <a:spcPct val="115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&gt;&gt; x = 30 ; y = 30</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&gt;&gt; x &gt;= y </a:t>
                      </a:r>
                      <a:endParaRPr dirty="0"/>
                    </a:p>
                    <a:p>
                      <a:pPr marL="0" marR="0" lvl="0" indent="0" algn="l" rtl="0">
                        <a:lnSpc>
                          <a:spcPct val="115000"/>
                        </a:lnSpc>
                        <a:spcBef>
                          <a:spcPts val="1000"/>
                        </a:spcBef>
                        <a:spcAft>
                          <a:spcPts val="0"/>
                        </a:spcAft>
                        <a:buNone/>
                      </a:pPr>
                      <a:r>
                        <a:rPr lang="en-US" sz="2200" u="none" strike="noStrike" cap="none" dirty="0">
                          <a:solidFill>
                            <a:srgbClr val="3F3F3F"/>
                          </a:solidFill>
                          <a:latin typeface="Open Sans"/>
                          <a:ea typeface="Open Sans"/>
                          <a:cs typeface="Open Sans"/>
                          <a:sym typeface="Open Sans"/>
                        </a:rPr>
                        <a:t>True</a:t>
                      </a:r>
                      <a:endParaRPr dirty="0"/>
                    </a:p>
                  </a:txBody>
                  <a:tcPr marL="74075" marR="74075" marT="37025" marB="37025" anchor="ctr"/>
                </a:tc>
                <a:extLst>
                  <a:ext uri="{0D108BD9-81ED-4DB2-BD59-A6C34878D82A}">
                    <a16:rowId xmlns:a16="http://schemas.microsoft.com/office/drawing/2014/main" val="10002"/>
                  </a:ext>
                </a:extLst>
              </a:tr>
            </a:tbl>
          </a:graphicData>
        </a:graphic>
      </p:graphicFrame>
      <p:sp>
        <p:nvSpPr>
          <p:cNvPr id="316" name="Google Shape;316;p14"/>
          <p:cNvSpPr/>
          <p:nvPr/>
        </p:nvSpPr>
        <p:spPr>
          <a:xfrm>
            <a:off x="3516354" y="1449065"/>
            <a:ext cx="9347200" cy="595086"/>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Comparison operators are used to compare two values.</a:t>
            </a:r>
            <a:endParaRPr sz="2200" b="0" i="0" u="none" strike="noStrike" cap="none" dirty="0">
              <a:solidFill>
                <a:srgbClr val="3F3F3F"/>
              </a:solidFill>
              <a:latin typeface="Open Sans"/>
              <a:ea typeface="Open Sans"/>
              <a:cs typeface="Open Sans"/>
              <a:sym typeface="Open Sans"/>
            </a:endParaRPr>
          </a:p>
        </p:txBody>
      </p:sp>
      <p:sp>
        <p:nvSpPr>
          <p:cNvPr id="317" name="Google Shape;317;p14"/>
          <p:cNvSpPr txBox="1"/>
          <p:nvPr/>
        </p:nvSpPr>
        <p:spPr>
          <a:xfrm>
            <a:off x="3875254" y="7655889"/>
            <a:ext cx="850537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These operators return true or false based on the comparison.</a:t>
            </a:r>
            <a:endParaRPr dirty="0"/>
          </a:p>
        </p:txBody>
      </p:sp>
      <p:sp>
        <p:nvSpPr>
          <p:cNvPr id="318" name="Google Shape;318;p14"/>
          <p:cNvSpPr/>
          <p:nvPr/>
        </p:nvSpPr>
        <p:spPr>
          <a:xfrm>
            <a:off x="3398520" y="7378544"/>
            <a:ext cx="9724571" cy="938141"/>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Arial"/>
              <a:ea typeface="Arial"/>
              <a:cs typeface="Arial"/>
              <a:sym typeface="Arial"/>
            </a:endParaRPr>
          </a:p>
        </p:txBody>
      </p:sp>
      <p:sp>
        <p:nvSpPr>
          <p:cNvPr id="319" name="Google Shape;319;p14"/>
          <p:cNvSpPr/>
          <p:nvPr/>
        </p:nvSpPr>
        <p:spPr>
          <a:xfrm>
            <a:off x="3965628" y="7122553"/>
            <a:ext cx="1542558" cy="411847"/>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Arial"/>
              <a:ea typeface="Arial"/>
              <a:cs typeface="Arial"/>
              <a:sym typeface="Arial"/>
            </a:endParaRPr>
          </a:p>
        </p:txBody>
      </p:sp>
      <p:sp>
        <p:nvSpPr>
          <p:cNvPr id="320" name="Google Shape;320;p14"/>
          <p:cNvSpPr txBox="1"/>
          <p:nvPr/>
        </p:nvSpPr>
        <p:spPr>
          <a:xfrm>
            <a:off x="4309046" y="7148168"/>
            <a:ext cx="1108213" cy="2517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rgbClr val="FFFFFF"/>
                </a:solidFill>
                <a:latin typeface="Open Sans"/>
                <a:ea typeface="Open Sans"/>
                <a:cs typeface="Open Sans"/>
                <a:sym typeface="Open Sans"/>
              </a:rPr>
              <a:t>Note</a:t>
            </a:r>
            <a:endParaRPr sz="2200" b="1" i="1" u="none" strike="noStrike" cap="none" dirty="0">
              <a:solidFill>
                <a:srgbClr val="FFFFFF"/>
              </a:solidFill>
              <a:latin typeface="Open Sans"/>
              <a:ea typeface="Open Sans"/>
              <a:cs typeface="Open Sans"/>
              <a:sym typeface="Open Sans"/>
            </a:endParaRPr>
          </a:p>
        </p:txBody>
      </p:sp>
      <p:sp>
        <p:nvSpPr>
          <p:cNvPr id="6" name="Brandline_LVC">
            <a:extLst>
              <a:ext uri="{FF2B5EF4-FFF2-40B4-BE49-F238E27FC236}">
                <a16:creationId xmlns:a16="http://schemas.microsoft.com/office/drawing/2014/main" id="{9AC8368E-7FE4-B824-8B70-15344E1A1880}"/>
              </a:ext>
            </a:extLst>
          </p:cNvPr>
          <p:cNvSpPr/>
          <p:nvPr/>
        </p:nvSpPr>
        <p:spPr>
          <a:xfrm>
            <a:off x="5613400" y="816352"/>
            <a:ext cx="504436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6"/>
          <p:cNvSpPr/>
          <p:nvPr/>
        </p:nvSpPr>
        <p:spPr>
          <a:xfrm>
            <a:off x="4129314" y="1247940"/>
            <a:ext cx="8802915" cy="8128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Logical operators are used for combining conditional statements.</a:t>
            </a:r>
            <a:endParaRPr dirty="0"/>
          </a:p>
        </p:txBody>
      </p:sp>
      <p:graphicFrame>
        <p:nvGraphicFramePr>
          <p:cNvPr id="326" name="Google Shape;326;p16"/>
          <p:cNvGraphicFramePr/>
          <p:nvPr>
            <p:extLst>
              <p:ext uri="{D42A27DB-BD31-4B8C-83A1-F6EECF244321}">
                <p14:modId xmlns:p14="http://schemas.microsoft.com/office/powerpoint/2010/main" val="2091973246"/>
              </p:ext>
            </p:extLst>
          </p:nvPr>
        </p:nvGraphicFramePr>
        <p:xfrm>
          <a:off x="5711129" y="3081654"/>
          <a:ext cx="7564350" cy="3217610"/>
        </p:xfrm>
        <a:graphic>
          <a:graphicData uri="http://schemas.openxmlformats.org/drawingml/2006/table">
            <a:tbl>
              <a:tblPr firstRow="1" bandRow="1">
                <a:noFill/>
              </a:tblPr>
              <a:tblGrid>
                <a:gridCol w="1668600">
                  <a:extLst>
                    <a:ext uri="{9D8B030D-6E8A-4147-A177-3AD203B41FA5}">
                      <a16:colId xmlns:a16="http://schemas.microsoft.com/office/drawing/2014/main" val="20000"/>
                    </a:ext>
                  </a:extLst>
                </a:gridCol>
                <a:gridCol w="5895750">
                  <a:extLst>
                    <a:ext uri="{9D8B030D-6E8A-4147-A177-3AD203B41FA5}">
                      <a16:colId xmlns:a16="http://schemas.microsoft.com/office/drawing/2014/main" val="20001"/>
                    </a:ext>
                  </a:extLst>
                </a:gridCol>
              </a:tblGrid>
              <a:tr h="686475">
                <a:tc>
                  <a:txBody>
                    <a:bodyPr/>
                    <a:lstStyle/>
                    <a:p>
                      <a:pPr marL="0" marR="0" lvl="0" indent="0" algn="ctr" rtl="0">
                        <a:lnSpc>
                          <a:spcPct val="100000"/>
                        </a:lnSpc>
                        <a:spcBef>
                          <a:spcPts val="0"/>
                        </a:spcBef>
                        <a:spcAft>
                          <a:spcPts val="0"/>
                        </a:spcAft>
                        <a:buNone/>
                      </a:pPr>
                      <a:r>
                        <a:rPr lang="en-US" sz="2200" u="none" strike="noStrike" cap="none" dirty="0">
                          <a:latin typeface="Open Sans"/>
                          <a:ea typeface="Open Sans"/>
                          <a:cs typeface="Open Sans"/>
                          <a:sym typeface="Open Sans"/>
                        </a:rPr>
                        <a:t>Operator</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200" u="none" strike="noStrike" cap="none" dirty="0">
                          <a:latin typeface="Open Sans"/>
                          <a:ea typeface="Open Sans"/>
                          <a:cs typeface="Open Sans"/>
                          <a:sym typeface="Open Sans"/>
                        </a:rPr>
                        <a:t>Description</a:t>
                      </a:r>
                      <a:endParaRPr dirty="0"/>
                    </a:p>
                  </a:txBody>
                  <a:tcPr marL="91450" marR="91450" marT="45725" marB="45725" anchor="ctr"/>
                </a:tc>
                <a:extLst>
                  <a:ext uri="{0D108BD9-81ED-4DB2-BD59-A6C34878D82A}">
                    <a16:rowId xmlns:a16="http://schemas.microsoft.com/office/drawing/2014/main" val="10000"/>
                  </a:ext>
                </a:extLst>
              </a:tr>
              <a:tr h="686475">
                <a:tc>
                  <a:txBody>
                    <a:bodyPr/>
                    <a:lstStyle/>
                    <a:p>
                      <a:pPr marL="0" marR="0" lvl="0" indent="0" algn="ctr" rtl="0">
                        <a:lnSpc>
                          <a:spcPct val="100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and </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Returns </a:t>
                      </a:r>
                      <a:r>
                        <a:rPr lang="en-US" sz="2200" b="1" u="none" strike="noStrike" cap="none" dirty="0">
                          <a:solidFill>
                            <a:srgbClr val="3F3F3F"/>
                          </a:solidFill>
                          <a:latin typeface="Open Sans"/>
                          <a:ea typeface="Open Sans"/>
                          <a:cs typeface="Open Sans"/>
                          <a:sym typeface="Open Sans"/>
                        </a:rPr>
                        <a:t>True</a:t>
                      </a:r>
                      <a:r>
                        <a:rPr lang="en-US" sz="2200" u="none" strike="noStrike" cap="none" dirty="0">
                          <a:solidFill>
                            <a:srgbClr val="3F3F3F"/>
                          </a:solidFill>
                          <a:latin typeface="Open Sans"/>
                          <a:ea typeface="Open Sans"/>
                          <a:cs typeface="Open Sans"/>
                          <a:sym typeface="Open Sans"/>
                        </a:rPr>
                        <a:t> if both statements are true</a:t>
                      </a:r>
                      <a:endParaRPr dirty="0"/>
                    </a:p>
                  </a:txBody>
                  <a:tcPr marL="91450" marR="91450" marT="45725" marB="45725" anchor="ctr"/>
                </a:tc>
                <a:extLst>
                  <a:ext uri="{0D108BD9-81ED-4DB2-BD59-A6C34878D82A}">
                    <a16:rowId xmlns:a16="http://schemas.microsoft.com/office/drawing/2014/main" val="10001"/>
                  </a:ext>
                </a:extLst>
              </a:tr>
              <a:tr h="686475">
                <a:tc>
                  <a:txBody>
                    <a:bodyPr/>
                    <a:lstStyle/>
                    <a:p>
                      <a:pPr marL="0" marR="0" lvl="0" indent="0" algn="ctr" rtl="0">
                        <a:lnSpc>
                          <a:spcPct val="100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or</a:t>
                      </a:r>
                      <a:endParaRPr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dirty="0">
                          <a:solidFill>
                            <a:srgbClr val="3F3F3F"/>
                          </a:solidFill>
                          <a:latin typeface="Open Sans"/>
                          <a:ea typeface="Open Sans"/>
                          <a:cs typeface="Open Sans"/>
                          <a:sym typeface="Open Sans"/>
                        </a:rPr>
                        <a:t>Returns </a:t>
                      </a:r>
                      <a:r>
                        <a:rPr lang="en-US" sz="2200" b="1" u="none" strike="noStrike" cap="none" dirty="0">
                          <a:solidFill>
                            <a:srgbClr val="3F3F3F"/>
                          </a:solidFill>
                          <a:latin typeface="Open Sans"/>
                          <a:ea typeface="Open Sans"/>
                          <a:cs typeface="Open Sans"/>
                          <a:sym typeface="Open Sans"/>
                        </a:rPr>
                        <a:t>True</a:t>
                      </a:r>
                      <a:r>
                        <a:rPr lang="en-US" sz="2200" u="none" strike="noStrike" cap="none" dirty="0">
                          <a:solidFill>
                            <a:srgbClr val="3F3F3F"/>
                          </a:solidFill>
                          <a:latin typeface="Open Sans"/>
                          <a:ea typeface="Open Sans"/>
                          <a:cs typeface="Open Sans"/>
                          <a:sym typeface="Open Sans"/>
                        </a:rPr>
                        <a:t> if one of the statements is true</a:t>
                      </a:r>
                      <a:endParaRPr dirty="0"/>
                    </a:p>
                  </a:txBody>
                  <a:tcPr marL="91450" marR="91450" marT="45725" marB="45725" anchor="ctr"/>
                </a:tc>
                <a:extLst>
                  <a:ext uri="{0D108BD9-81ED-4DB2-BD59-A6C34878D82A}">
                    <a16:rowId xmlns:a16="http://schemas.microsoft.com/office/drawing/2014/main" val="10002"/>
                  </a:ext>
                </a:extLst>
              </a:tr>
              <a:tr h="1082650">
                <a:tc>
                  <a:txBody>
                    <a:bodyPr/>
                    <a:lstStyle/>
                    <a:p>
                      <a:pPr marL="0" marR="0" lvl="0" indent="0" algn="ctr" rtl="0">
                        <a:lnSpc>
                          <a:spcPct val="100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not</a:t>
                      </a:r>
                      <a:endParaRPr dirty="0"/>
                    </a:p>
                  </a:txBody>
                  <a:tcPr marL="91450" marR="91450" marT="45725" marB="45725" anchor="ctr"/>
                </a:tc>
                <a:tc>
                  <a:txBody>
                    <a:bodyPr/>
                    <a:lstStyle/>
                    <a:p>
                      <a:pPr marL="0" marR="0" lvl="0" indent="0" algn="ctr" rtl="0">
                        <a:lnSpc>
                          <a:spcPct val="100000"/>
                        </a:lnSpc>
                        <a:spcBef>
                          <a:spcPts val="0"/>
                        </a:spcBef>
                        <a:spcAft>
                          <a:spcPts val="0"/>
                        </a:spcAft>
                        <a:buNone/>
                      </a:pPr>
                      <a:r>
                        <a:rPr lang="en-US" sz="2200" u="none" strike="noStrike" cap="none" dirty="0">
                          <a:solidFill>
                            <a:srgbClr val="3F3F3F"/>
                          </a:solidFill>
                          <a:latin typeface="Open Sans"/>
                          <a:ea typeface="Open Sans"/>
                          <a:cs typeface="Open Sans"/>
                          <a:sym typeface="Open Sans"/>
                        </a:rPr>
                        <a:t>Reverses the results, returns </a:t>
                      </a:r>
                      <a:r>
                        <a:rPr lang="en-US" sz="2200" b="1" u="none" strike="noStrike" cap="none" dirty="0">
                          <a:solidFill>
                            <a:srgbClr val="3F3F3F"/>
                          </a:solidFill>
                          <a:latin typeface="Open Sans"/>
                          <a:ea typeface="Open Sans"/>
                          <a:cs typeface="Open Sans"/>
                          <a:sym typeface="Open Sans"/>
                        </a:rPr>
                        <a:t>True</a:t>
                      </a:r>
                      <a:r>
                        <a:rPr lang="en-US" sz="2200" u="none" strike="noStrike" cap="none" dirty="0">
                          <a:solidFill>
                            <a:srgbClr val="3F3F3F"/>
                          </a:solidFill>
                          <a:latin typeface="Open Sans"/>
                          <a:ea typeface="Open Sans"/>
                          <a:cs typeface="Open Sans"/>
                          <a:sym typeface="Open Sans"/>
                        </a:rPr>
                        <a:t> if the result is false</a:t>
                      </a:r>
                      <a:endParaRPr dirty="0"/>
                    </a:p>
                  </a:txBody>
                  <a:tcPr marL="91450" marR="91450" marT="45725" marB="45725" anchor="ctr"/>
                </a:tc>
                <a:extLst>
                  <a:ext uri="{0D108BD9-81ED-4DB2-BD59-A6C34878D82A}">
                    <a16:rowId xmlns:a16="http://schemas.microsoft.com/office/drawing/2014/main" val="10003"/>
                  </a:ext>
                </a:extLst>
              </a:tr>
            </a:tbl>
          </a:graphicData>
        </a:graphic>
      </p:graphicFrame>
      <p:cxnSp>
        <p:nvCxnSpPr>
          <p:cNvPr id="328" name="Google Shape;328;p16"/>
          <p:cNvCxnSpPr/>
          <p:nvPr/>
        </p:nvCxnSpPr>
        <p:spPr>
          <a:xfrm>
            <a:off x="5302357" y="4741654"/>
            <a:ext cx="411192" cy="0"/>
          </a:xfrm>
          <a:prstGeom prst="straightConnector1">
            <a:avLst/>
          </a:prstGeom>
          <a:noFill/>
          <a:ln w="9525" cap="flat" cmpd="sng">
            <a:solidFill>
              <a:srgbClr val="5597D3"/>
            </a:solidFill>
            <a:prstDash val="solid"/>
            <a:round/>
            <a:headEnd type="none" w="sm" len="sm"/>
            <a:tailEnd type="triangle" w="med" len="med"/>
          </a:ln>
        </p:spPr>
      </p:cxnSp>
      <p:sp>
        <p:nvSpPr>
          <p:cNvPr id="329" name="Google Shape;329;p16"/>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Logical Operators</a:t>
            </a:r>
            <a:endParaRPr dirty="0"/>
          </a:p>
        </p:txBody>
      </p:sp>
      <p:sp>
        <p:nvSpPr>
          <p:cNvPr id="6" name="Brandline_LVC">
            <a:extLst>
              <a:ext uri="{FF2B5EF4-FFF2-40B4-BE49-F238E27FC236}">
                <a16:creationId xmlns:a16="http://schemas.microsoft.com/office/drawing/2014/main" id="{DADEF910-0CFB-BE0A-04C8-A83A033972FD}"/>
              </a:ext>
            </a:extLst>
          </p:cNvPr>
          <p:cNvSpPr/>
          <p:nvPr/>
        </p:nvSpPr>
        <p:spPr>
          <a:xfrm>
            <a:off x="6172200" y="816352"/>
            <a:ext cx="3919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Picture 1">
            <a:extLst>
              <a:ext uri="{FF2B5EF4-FFF2-40B4-BE49-F238E27FC236}">
                <a16:creationId xmlns:a16="http://schemas.microsoft.com/office/drawing/2014/main" id="{FCE7C4D6-26D6-9043-B0DF-21F48E376A66}"/>
              </a:ext>
            </a:extLst>
          </p:cNvPr>
          <p:cNvPicPr>
            <a:picLocks noChangeAspect="1"/>
          </p:cNvPicPr>
          <p:nvPr/>
        </p:nvPicPr>
        <p:blipFill>
          <a:blip r:embed="rId3"/>
          <a:stretch>
            <a:fillRect/>
          </a:stretch>
        </p:blipFill>
        <p:spPr>
          <a:xfrm>
            <a:off x="2122397" y="2185303"/>
            <a:ext cx="3179960" cy="57107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7"/>
          <p:cNvSpPr/>
          <p:nvPr/>
        </p:nvSpPr>
        <p:spPr>
          <a:xfrm>
            <a:off x="6579326" y="3216685"/>
            <a:ext cx="6908800" cy="3822744"/>
          </a:xfrm>
          <a:prstGeom prst="roundRect">
            <a:avLst>
              <a:gd name="adj" fmla="val 7869"/>
            </a:avLst>
          </a:prstGeom>
          <a:solidFill>
            <a:srgbClr val="DDEAF6"/>
          </a:solid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1. Identity Operators </a:t>
            </a:r>
            <a:endParaRPr dirty="0"/>
          </a:p>
          <a:p>
            <a:pPr marL="0" marR="0" lvl="0" indent="0" algn="l" rtl="0">
              <a:lnSpc>
                <a:spcPct val="115000"/>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Identity operators compare variables to see whether they are the same object at the same memory address.</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b="1" i="0" u="none" strike="noStrike" cap="none" dirty="0">
                <a:solidFill>
                  <a:srgbClr val="3F3F3F"/>
                </a:solidFill>
                <a:latin typeface="Open Sans"/>
                <a:ea typeface="Open Sans"/>
                <a:cs typeface="Open Sans"/>
                <a:sym typeface="Open Sans"/>
              </a:rPr>
              <a:t>is: </a:t>
            </a:r>
            <a:r>
              <a:rPr lang="en-US" sz="2200" b="0" i="0" u="none" strike="noStrike" cap="none" dirty="0">
                <a:solidFill>
                  <a:srgbClr val="3F3F3F"/>
                </a:solidFill>
                <a:latin typeface="Open Sans"/>
                <a:ea typeface="Open Sans"/>
                <a:cs typeface="Open Sans"/>
                <a:sym typeface="Open Sans"/>
              </a:rPr>
              <a:t>Returns </a:t>
            </a:r>
            <a:r>
              <a:rPr lang="en-US" sz="2200" b="1" i="0" u="none" strike="noStrike" cap="none" dirty="0">
                <a:solidFill>
                  <a:srgbClr val="3F3F3F"/>
                </a:solidFill>
                <a:latin typeface="Open Sans"/>
                <a:ea typeface="Open Sans"/>
                <a:cs typeface="Open Sans"/>
                <a:sym typeface="Open Sans"/>
              </a:rPr>
              <a:t>True</a:t>
            </a:r>
            <a:r>
              <a:rPr lang="en-US" sz="2200" b="0" i="0" u="none" strike="noStrike" cap="none" dirty="0">
                <a:solidFill>
                  <a:srgbClr val="3F3F3F"/>
                </a:solidFill>
                <a:latin typeface="Open Sans"/>
                <a:ea typeface="Open Sans"/>
                <a:cs typeface="Open Sans"/>
                <a:sym typeface="Open Sans"/>
              </a:rPr>
              <a:t> if both variables are the same object</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b="1" i="0" u="none" strike="noStrike" cap="none" dirty="0">
                <a:solidFill>
                  <a:srgbClr val="3F3F3F"/>
                </a:solidFill>
                <a:latin typeface="Open Sans"/>
                <a:ea typeface="Open Sans"/>
                <a:cs typeface="Open Sans"/>
                <a:sym typeface="Open Sans"/>
              </a:rPr>
              <a:t>is not: </a:t>
            </a:r>
            <a:r>
              <a:rPr lang="en-US" sz="2200" b="0" i="0" u="none" strike="noStrike" cap="none" dirty="0">
                <a:solidFill>
                  <a:srgbClr val="3F3F3F"/>
                </a:solidFill>
                <a:latin typeface="Open Sans"/>
                <a:ea typeface="Open Sans"/>
                <a:cs typeface="Open Sans"/>
                <a:sym typeface="Open Sans"/>
              </a:rPr>
              <a:t>Returns </a:t>
            </a:r>
            <a:r>
              <a:rPr lang="en-US" sz="2200" b="1" i="0" u="none" strike="noStrike" cap="none" dirty="0">
                <a:solidFill>
                  <a:srgbClr val="3F3F3F"/>
                </a:solidFill>
                <a:latin typeface="Open Sans"/>
                <a:ea typeface="Open Sans"/>
                <a:cs typeface="Open Sans"/>
                <a:sym typeface="Open Sans"/>
              </a:rPr>
              <a:t>True</a:t>
            </a:r>
            <a:r>
              <a:rPr lang="en-US" sz="2200" b="0" i="0" u="none" strike="noStrike" cap="none" dirty="0">
                <a:solidFill>
                  <a:srgbClr val="3F3F3F"/>
                </a:solidFill>
                <a:latin typeface="Open Sans"/>
                <a:ea typeface="Open Sans"/>
                <a:cs typeface="Open Sans"/>
                <a:sym typeface="Open Sans"/>
              </a:rPr>
              <a:t> if both variables are not the same object </a:t>
            </a:r>
            <a:endParaRPr dirty="0"/>
          </a:p>
        </p:txBody>
      </p:sp>
      <p:sp>
        <p:nvSpPr>
          <p:cNvPr id="336" name="Google Shape;336;p17"/>
          <p:cNvSpPr txBox="1"/>
          <p:nvPr/>
        </p:nvSpPr>
        <p:spPr>
          <a:xfrm>
            <a:off x="-10160" y="266959"/>
            <a:ext cx="16276199" cy="585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Miscellaneous Operators</a:t>
            </a:r>
            <a:endParaRPr dirty="0"/>
          </a:p>
        </p:txBody>
      </p:sp>
      <p:sp>
        <p:nvSpPr>
          <p:cNvPr id="339" name="Google Shape;339;p17"/>
          <p:cNvSpPr/>
          <p:nvPr/>
        </p:nvSpPr>
        <p:spPr>
          <a:xfrm>
            <a:off x="2043914" y="1402625"/>
            <a:ext cx="12168172" cy="844649"/>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Miscellaneous operators are used for specific operations compared to arithmetic, logical, and comparison operators. There are two types of miscellaneous operators:</a:t>
            </a:r>
            <a:endParaRPr dirty="0"/>
          </a:p>
        </p:txBody>
      </p:sp>
      <p:cxnSp>
        <p:nvCxnSpPr>
          <p:cNvPr id="340" name="Google Shape;340;p17"/>
          <p:cNvCxnSpPr/>
          <p:nvPr/>
        </p:nvCxnSpPr>
        <p:spPr>
          <a:xfrm>
            <a:off x="6081485" y="5056839"/>
            <a:ext cx="497840" cy="0"/>
          </a:xfrm>
          <a:prstGeom prst="straightConnector1">
            <a:avLst/>
          </a:prstGeom>
          <a:noFill/>
          <a:ln w="9525" cap="flat" cmpd="sng">
            <a:solidFill>
              <a:srgbClr val="5597D3"/>
            </a:solidFill>
            <a:prstDash val="solid"/>
            <a:round/>
            <a:headEnd type="none" w="sm" len="sm"/>
            <a:tailEnd type="triangle" w="med" len="med"/>
          </a:ln>
        </p:spPr>
      </p:cxnSp>
      <p:sp>
        <p:nvSpPr>
          <p:cNvPr id="6" name="Brandline_LVC">
            <a:extLst>
              <a:ext uri="{FF2B5EF4-FFF2-40B4-BE49-F238E27FC236}">
                <a16:creationId xmlns:a16="http://schemas.microsoft.com/office/drawing/2014/main" id="{9C4C5CE8-A2C7-BD28-CAF8-9EFAED566ED2}"/>
              </a:ext>
            </a:extLst>
          </p:cNvPr>
          <p:cNvSpPr/>
          <p:nvPr/>
        </p:nvSpPr>
        <p:spPr>
          <a:xfrm>
            <a:off x="5372100" y="815574"/>
            <a:ext cx="5516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FEF56F73-6455-080D-EDAF-F6622B1466A1}"/>
              </a:ext>
            </a:extLst>
          </p:cNvPr>
          <p:cNvPicPr>
            <a:picLocks noChangeAspect="1"/>
          </p:cNvPicPr>
          <p:nvPr/>
        </p:nvPicPr>
        <p:blipFill>
          <a:blip r:embed="rId3"/>
          <a:stretch>
            <a:fillRect/>
          </a:stretch>
        </p:blipFill>
        <p:spPr>
          <a:xfrm>
            <a:off x="2494619" y="2468876"/>
            <a:ext cx="3586865" cy="5760724"/>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p:nvPr/>
        </p:nvSpPr>
        <p:spPr>
          <a:xfrm>
            <a:off x="6251303" y="3156735"/>
            <a:ext cx="7068458" cy="3262208"/>
          </a:xfrm>
          <a:prstGeom prst="roundRect">
            <a:avLst>
              <a:gd name="adj" fmla="val 11773"/>
            </a:avLst>
          </a:prstGeom>
          <a:solidFill>
            <a:srgbClr val="DDEAF6"/>
          </a:solid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2. Membership Operators </a:t>
            </a:r>
            <a:endParaRPr dirty="0"/>
          </a:p>
          <a:p>
            <a:pPr marL="0" marR="0" lvl="0" indent="0" algn="l" rtl="0">
              <a:lnSpc>
                <a:spcPct val="15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Membership operators test if a sequence is present in an object.</a:t>
            </a:r>
            <a:endParaRPr sz="2200" b="0" i="0" u="none" strike="noStrike" cap="none" dirty="0">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in: </a:t>
            </a:r>
            <a:r>
              <a:rPr lang="en-US" sz="2200" b="0" i="0" u="none" strike="noStrike" cap="none" dirty="0">
                <a:solidFill>
                  <a:srgbClr val="3F3F3F"/>
                </a:solidFill>
                <a:latin typeface="Open Sans"/>
                <a:ea typeface="Open Sans"/>
                <a:cs typeface="Open Sans"/>
                <a:sym typeface="Open Sans"/>
              </a:rPr>
              <a:t>Returns </a:t>
            </a:r>
            <a:r>
              <a:rPr lang="en-US" sz="2200" b="1" i="0" u="none" strike="noStrike" cap="none" dirty="0">
                <a:solidFill>
                  <a:srgbClr val="3F3F3F"/>
                </a:solidFill>
                <a:latin typeface="Open Sans"/>
                <a:ea typeface="Open Sans"/>
                <a:cs typeface="Open Sans"/>
                <a:sym typeface="Open Sans"/>
              </a:rPr>
              <a:t>True</a:t>
            </a:r>
            <a:r>
              <a:rPr lang="en-US" sz="2200" b="0" i="0" u="none" strike="noStrike" cap="none" dirty="0">
                <a:solidFill>
                  <a:srgbClr val="3F3F3F"/>
                </a:solidFill>
                <a:latin typeface="Open Sans"/>
                <a:ea typeface="Open Sans"/>
                <a:cs typeface="Open Sans"/>
                <a:sym typeface="Open Sans"/>
              </a:rPr>
              <a:t> if a value is present in the object</a:t>
            </a:r>
            <a:endParaRPr dirty="0"/>
          </a:p>
          <a:p>
            <a:pPr marL="0" marR="0" lvl="0" indent="0" algn="l" rtl="0">
              <a:lnSpc>
                <a:spcPct val="150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not in: </a:t>
            </a:r>
            <a:r>
              <a:rPr lang="en-US" sz="2200" b="0" i="0" u="none" strike="noStrike" cap="none" dirty="0">
                <a:solidFill>
                  <a:srgbClr val="3F3F3F"/>
                </a:solidFill>
                <a:latin typeface="Open Sans"/>
                <a:ea typeface="Open Sans"/>
                <a:cs typeface="Open Sans"/>
                <a:sym typeface="Open Sans"/>
              </a:rPr>
              <a:t>Returns </a:t>
            </a:r>
            <a:r>
              <a:rPr lang="en-US" sz="2200" b="1" i="0" u="none" strike="noStrike" cap="none" dirty="0">
                <a:solidFill>
                  <a:srgbClr val="3F3F3F"/>
                </a:solidFill>
                <a:latin typeface="Open Sans"/>
                <a:ea typeface="Open Sans"/>
                <a:cs typeface="Open Sans"/>
                <a:sym typeface="Open Sans"/>
              </a:rPr>
              <a:t>True</a:t>
            </a:r>
            <a:r>
              <a:rPr lang="en-US" sz="2200" b="0" i="0" u="none" strike="noStrike" cap="none" dirty="0">
                <a:solidFill>
                  <a:srgbClr val="3F3F3F"/>
                </a:solidFill>
                <a:latin typeface="Open Sans"/>
                <a:ea typeface="Open Sans"/>
                <a:cs typeface="Open Sans"/>
                <a:sym typeface="Open Sans"/>
              </a:rPr>
              <a:t> if a value is not present in the object</a:t>
            </a:r>
            <a:endParaRPr dirty="0"/>
          </a:p>
        </p:txBody>
      </p:sp>
      <p:sp>
        <p:nvSpPr>
          <p:cNvPr id="346" name="Google Shape;346;p18"/>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Miscellaneous Operators</a:t>
            </a:r>
            <a:endParaRPr dirty="0"/>
          </a:p>
        </p:txBody>
      </p:sp>
      <p:cxnSp>
        <p:nvCxnSpPr>
          <p:cNvPr id="349" name="Google Shape;349;p18"/>
          <p:cNvCxnSpPr/>
          <p:nvPr/>
        </p:nvCxnSpPr>
        <p:spPr>
          <a:xfrm>
            <a:off x="5786845" y="4900811"/>
            <a:ext cx="435429" cy="0"/>
          </a:xfrm>
          <a:prstGeom prst="straightConnector1">
            <a:avLst/>
          </a:prstGeom>
          <a:noFill/>
          <a:ln w="9525" cap="flat" cmpd="sng">
            <a:solidFill>
              <a:srgbClr val="5597D3"/>
            </a:solidFill>
            <a:prstDash val="solid"/>
            <a:round/>
            <a:headEnd type="none" w="sm" len="sm"/>
            <a:tailEnd type="triangle" w="med" len="med"/>
          </a:ln>
        </p:spPr>
      </p:cxnSp>
      <p:sp>
        <p:nvSpPr>
          <p:cNvPr id="6" name="Brandline_LVC">
            <a:extLst>
              <a:ext uri="{FF2B5EF4-FFF2-40B4-BE49-F238E27FC236}">
                <a16:creationId xmlns:a16="http://schemas.microsoft.com/office/drawing/2014/main" id="{C82A9D70-FDF0-3C20-BBFA-0CC076EA234D}"/>
              </a:ext>
            </a:extLst>
          </p:cNvPr>
          <p:cNvSpPr/>
          <p:nvPr/>
        </p:nvSpPr>
        <p:spPr>
          <a:xfrm>
            <a:off x="5372100" y="816352"/>
            <a:ext cx="5516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523AF1F2-EDAF-D4AD-6AAC-F16EFC1E090B}"/>
              </a:ext>
            </a:extLst>
          </p:cNvPr>
          <p:cNvPicPr>
            <a:picLocks noChangeAspect="1"/>
          </p:cNvPicPr>
          <p:nvPr/>
        </p:nvPicPr>
        <p:blipFill>
          <a:blip r:embed="rId3"/>
          <a:stretch>
            <a:fillRect/>
          </a:stretch>
        </p:blipFill>
        <p:spPr>
          <a:xfrm>
            <a:off x="2286000" y="2350889"/>
            <a:ext cx="3471816" cy="5099844"/>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9"/>
          <p:cNvSpPr txBox="1">
            <a:spLocks noGrp="1"/>
          </p:cNvSpPr>
          <p:nvPr>
            <p:ph type="body" idx="10"/>
          </p:nvPr>
        </p:nvSpPr>
        <p:spPr>
          <a:xfrm>
            <a:off x="0" y="4114800"/>
            <a:ext cx="16256001" cy="914400"/>
          </a:xfrm>
          <a:noFill/>
          <a:ln>
            <a:noFill/>
          </a:ln>
        </p:spPr>
        <p:txBody>
          <a:bodyPr spcFirstLastPara="1" wrap="square" lIns="91425" tIns="45700" rIns="91425" bIns="45700" anchor="t" anchorCtr="0">
            <a:noAutofit/>
          </a:bodyPr>
          <a:lstStyle/>
          <a:p>
            <a:pPr lvl="0"/>
            <a:r>
              <a:rPr lang="en-US" dirty="0">
                <a:sym typeface="Open Sans"/>
              </a:rPr>
              <a:t>Strings in Python</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Strings</a:t>
            </a:r>
            <a:endParaRPr dirty="0"/>
          </a:p>
        </p:txBody>
      </p:sp>
      <p:sp>
        <p:nvSpPr>
          <p:cNvPr id="362" name="Google Shape;362;p33"/>
          <p:cNvSpPr/>
          <p:nvPr/>
        </p:nvSpPr>
        <p:spPr>
          <a:xfrm>
            <a:off x="898630" y="1703000"/>
            <a:ext cx="14439899" cy="1143000"/>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 Strings are a sequence of characters that can be either letters or alphanumeric.</a:t>
            </a:r>
            <a:endParaRPr dirty="0"/>
          </a:p>
          <a:p>
            <a:pPr marL="0" marR="0" lvl="0" indent="0" algn="ctr" rtl="0">
              <a:lnSpc>
                <a:spcPct val="115000"/>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Strings in Python are enclosed in either single or double quotation marks.</a:t>
            </a:r>
            <a:endParaRPr dirty="0"/>
          </a:p>
          <a:p>
            <a:pPr marL="0" marR="0" lvl="0" indent="0" algn="ctr" rtl="0">
              <a:lnSpc>
                <a:spcPct val="115000"/>
              </a:lnSpc>
              <a:spcBef>
                <a:spcPts val="1000"/>
              </a:spcBef>
              <a:spcAft>
                <a:spcPts val="0"/>
              </a:spcAft>
              <a:buNone/>
            </a:pPr>
            <a:endParaRPr sz="2200" b="0" i="0" u="none" strike="noStrike" cap="none" dirty="0">
              <a:solidFill>
                <a:srgbClr val="000000"/>
              </a:solidFill>
              <a:latin typeface="Open Sans"/>
              <a:ea typeface="Open Sans"/>
              <a:cs typeface="Open Sans"/>
              <a:sym typeface="Open Sans"/>
            </a:endParaRPr>
          </a:p>
        </p:txBody>
      </p:sp>
      <p:pic>
        <p:nvPicPr>
          <p:cNvPr id="363" name="Google Shape;363;p33" descr="Text&#10;&#10;Description automatically generated"/>
          <p:cNvPicPr preferRelativeResize="0"/>
          <p:nvPr/>
        </p:nvPicPr>
        <p:blipFill rotWithShape="1">
          <a:blip r:embed="rId3">
            <a:alphaModFix/>
          </a:blip>
          <a:srcRect/>
          <a:stretch/>
        </p:blipFill>
        <p:spPr>
          <a:xfrm>
            <a:off x="3899624" y="3589757"/>
            <a:ext cx="8437912" cy="2548467"/>
          </a:xfrm>
          <a:prstGeom prst="rect">
            <a:avLst/>
          </a:prstGeom>
          <a:noFill/>
          <a:ln w="88900" cap="sq" cmpd="thickThin">
            <a:solidFill>
              <a:srgbClr val="000000"/>
            </a:solidFill>
            <a:prstDash val="solid"/>
            <a:miter lim="800000"/>
            <a:headEnd type="none" w="sm" len="sm"/>
            <a:tailEnd type="none" w="sm" len="sm"/>
          </a:ln>
        </p:spPr>
      </p:pic>
      <p:sp>
        <p:nvSpPr>
          <p:cNvPr id="364" name="Google Shape;364;p33"/>
          <p:cNvSpPr/>
          <p:nvPr/>
        </p:nvSpPr>
        <p:spPr>
          <a:xfrm>
            <a:off x="3031151" y="6925494"/>
            <a:ext cx="10378055" cy="769441"/>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In the above example, the values of message_1 and message_2 are the same.</a:t>
            </a:r>
            <a:endParaRPr dirty="0"/>
          </a:p>
        </p:txBody>
      </p:sp>
      <p:sp>
        <p:nvSpPr>
          <p:cNvPr id="6" name="Brandline_LVC">
            <a:extLst>
              <a:ext uri="{FF2B5EF4-FFF2-40B4-BE49-F238E27FC236}">
                <a16:creationId xmlns:a16="http://schemas.microsoft.com/office/drawing/2014/main" id="{FD7A7681-320D-DB1B-C378-BEE49C8B957B}"/>
              </a:ext>
            </a:extLst>
          </p:cNvPr>
          <p:cNvSpPr/>
          <p:nvPr/>
        </p:nvSpPr>
        <p:spPr>
          <a:xfrm>
            <a:off x="7366001" y="816352"/>
            <a:ext cx="15379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4"/>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Strings</a:t>
            </a:r>
            <a:endParaRPr dirty="0"/>
          </a:p>
        </p:txBody>
      </p:sp>
      <p:sp>
        <p:nvSpPr>
          <p:cNvPr id="371" name="Google Shape;371;p64"/>
          <p:cNvSpPr/>
          <p:nvPr/>
        </p:nvSpPr>
        <p:spPr>
          <a:xfrm>
            <a:off x="898630" y="1703000"/>
            <a:ext cx="14439899" cy="1143000"/>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Triple single quotes (‘’’... ‘’’) or triple double quotes (""" ... ""”) can create multiline strings in Python.</a:t>
            </a:r>
            <a:endParaRPr dirty="0"/>
          </a:p>
        </p:txBody>
      </p:sp>
      <p:sp>
        <p:nvSpPr>
          <p:cNvPr id="372" name="Google Shape;372;p64"/>
          <p:cNvSpPr/>
          <p:nvPr/>
        </p:nvSpPr>
        <p:spPr>
          <a:xfrm>
            <a:off x="3031151" y="6925494"/>
            <a:ext cx="10378055" cy="769441"/>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In the above example, the values of message_1 and message_2 are similar.</a:t>
            </a:r>
            <a:endParaRPr dirty="0"/>
          </a:p>
        </p:txBody>
      </p:sp>
      <p:pic>
        <p:nvPicPr>
          <p:cNvPr id="373" name="Google Shape;373;p64" descr="Graphical user interface, text, application, email&#10;&#10;Description automatically generated"/>
          <p:cNvPicPr preferRelativeResize="0"/>
          <p:nvPr/>
        </p:nvPicPr>
        <p:blipFill rotWithShape="1">
          <a:blip r:embed="rId3">
            <a:alphaModFix/>
          </a:blip>
          <a:srcRect/>
          <a:stretch/>
        </p:blipFill>
        <p:spPr>
          <a:xfrm>
            <a:off x="4425950" y="3105150"/>
            <a:ext cx="7404100" cy="2933700"/>
          </a:xfrm>
          <a:prstGeom prst="rect">
            <a:avLst/>
          </a:prstGeom>
          <a:noFill/>
          <a:ln w="88900" cap="sq" cmpd="thickThin">
            <a:solidFill>
              <a:srgbClr val="000000"/>
            </a:solidFill>
            <a:prstDash val="solid"/>
            <a:miter lim="800000"/>
            <a:headEnd type="none" w="sm" len="sm"/>
            <a:tailEnd type="none" w="sm" len="sm"/>
          </a:ln>
        </p:spPr>
      </p:pic>
      <p:sp>
        <p:nvSpPr>
          <p:cNvPr id="6" name="Brandline_LVC">
            <a:extLst>
              <a:ext uri="{FF2B5EF4-FFF2-40B4-BE49-F238E27FC236}">
                <a16:creationId xmlns:a16="http://schemas.microsoft.com/office/drawing/2014/main" id="{7F161DAE-3BC5-EEC2-1967-D2DCF50CC2AE}"/>
              </a:ext>
            </a:extLst>
          </p:cNvPr>
          <p:cNvSpPr/>
          <p:nvPr/>
        </p:nvSpPr>
        <p:spPr>
          <a:xfrm>
            <a:off x="7366001" y="816352"/>
            <a:ext cx="15379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5"/>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Accessing Characters in Strings</a:t>
            </a:r>
            <a:endParaRPr dirty="0"/>
          </a:p>
        </p:txBody>
      </p:sp>
      <p:sp>
        <p:nvSpPr>
          <p:cNvPr id="380" name="Google Shape;380;p65"/>
          <p:cNvSpPr/>
          <p:nvPr/>
        </p:nvSpPr>
        <p:spPr>
          <a:xfrm>
            <a:off x="2429691" y="1116502"/>
            <a:ext cx="11771475" cy="963395"/>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panose="020B0606030504020204" pitchFamily="34" charset="0"/>
                <a:ea typeface="Quattrocento Sans"/>
                <a:cs typeface="Quattrocento Sans"/>
                <a:sym typeface="Quattrocento Sans"/>
              </a:rPr>
              <a:t>Strings can be accessed by using subscripts or indexes</a:t>
            </a:r>
            <a:r>
              <a:rPr lang="en-US" sz="2200" b="0" i="0" u="none" strike="noStrike" cap="none" dirty="0">
                <a:solidFill>
                  <a:srgbClr val="404040"/>
                </a:solidFill>
                <a:latin typeface="Open Sans" panose="020B0606030504020204" pitchFamily="34" charset="0"/>
                <a:ea typeface="Open Sans"/>
                <a:cs typeface="Open Sans"/>
                <a:sym typeface="Open Sans"/>
              </a:rPr>
              <a:t>. Indexing in Python starts with 0.</a:t>
            </a:r>
            <a:endParaRPr lang="en-US" sz="2200" dirty="0">
              <a:solidFill>
                <a:srgbClr val="404040"/>
              </a:solidFill>
              <a:latin typeface="Open Sans" panose="020B0606030504020204" pitchFamily="34" charset="0"/>
            </a:endParaRPr>
          </a:p>
        </p:txBody>
      </p:sp>
      <p:pic>
        <p:nvPicPr>
          <p:cNvPr id="381" name="Google Shape;381;p65" descr="Table&#10;&#10;Description automatically generated with medium confidence"/>
          <p:cNvPicPr preferRelativeResize="0"/>
          <p:nvPr/>
        </p:nvPicPr>
        <p:blipFill rotWithShape="1">
          <a:blip r:embed="rId3">
            <a:alphaModFix/>
          </a:blip>
          <a:srcRect/>
          <a:stretch/>
        </p:blipFill>
        <p:spPr>
          <a:xfrm>
            <a:off x="1524944" y="3131267"/>
            <a:ext cx="6908800" cy="2095500"/>
          </a:xfrm>
          <a:prstGeom prst="rect">
            <a:avLst/>
          </a:prstGeom>
          <a:noFill/>
          <a:ln w="88900" cap="sq" cmpd="thickThin">
            <a:solidFill>
              <a:srgbClr val="000000"/>
            </a:solidFill>
            <a:prstDash val="solid"/>
            <a:miter lim="800000"/>
            <a:headEnd type="none" w="sm" len="sm"/>
            <a:tailEnd type="none" w="sm" len="sm"/>
          </a:ln>
        </p:spPr>
      </p:pic>
      <p:pic>
        <p:nvPicPr>
          <p:cNvPr id="382" name="Google Shape;382;p65" descr="Application&#10;&#10;Description automatically generated with medium confidence"/>
          <p:cNvPicPr preferRelativeResize="0"/>
          <p:nvPr/>
        </p:nvPicPr>
        <p:blipFill rotWithShape="1">
          <a:blip r:embed="rId4">
            <a:alphaModFix/>
          </a:blip>
          <a:srcRect/>
          <a:stretch/>
        </p:blipFill>
        <p:spPr>
          <a:xfrm>
            <a:off x="1540357" y="6399469"/>
            <a:ext cx="6831051" cy="1868116"/>
          </a:xfrm>
          <a:prstGeom prst="rect">
            <a:avLst/>
          </a:prstGeom>
          <a:noFill/>
          <a:ln w="88900" cap="sq" cmpd="thickThin">
            <a:solidFill>
              <a:srgbClr val="000000"/>
            </a:solidFill>
            <a:prstDash val="solid"/>
            <a:miter lim="800000"/>
            <a:headEnd type="none" w="sm" len="sm"/>
            <a:tailEnd type="none" w="sm" len="sm"/>
          </a:ln>
        </p:spPr>
      </p:pic>
      <p:graphicFrame>
        <p:nvGraphicFramePr>
          <p:cNvPr id="383" name="Google Shape;383;p65"/>
          <p:cNvGraphicFramePr/>
          <p:nvPr/>
        </p:nvGraphicFramePr>
        <p:xfrm>
          <a:off x="8774348" y="4795329"/>
          <a:ext cx="6451200" cy="400100"/>
        </p:xfrm>
        <a:graphic>
          <a:graphicData uri="http://schemas.openxmlformats.org/drawingml/2006/table">
            <a:tbl>
              <a:tblPr firstRow="1" bandRow="1">
                <a:noFill/>
              </a:tblPr>
              <a:tblGrid>
                <a:gridCol w="537600">
                  <a:extLst>
                    <a:ext uri="{9D8B030D-6E8A-4147-A177-3AD203B41FA5}">
                      <a16:colId xmlns:a16="http://schemas.microsoft.com/office/drawing/2014/main" val="20000"/>
                    </a:ext>
                  </a:extLst>
                </a:gridCol>
                <a:gridCol w="537600">
                  <a:extLst>
                    <a:ext uri="{9D8B030D-6E8A-4147-A177-3AD203B41FA5}">
                      <a16:colId xmlns:a16="http://schemas.microsoft.com/office/drawing/2014/main" val="20001"/>
                    </a:ext>
                  </a:extLst>
                </a:gridCol>
                <a:gridCol w="537600">
                  <a:extLst>
                    <a:ext uri="{9D8B030D-6E8A-4147-A177-3AD203B41FA5}">
                      <a16:colId xmlns:a16="http://schemas.microsoft.com/office/drawing/2014/main" val="20002"/>
                    </a:ext>
                  </a:extLst>
                </a:gridCol>
                <a:gridCol w="537600">
                  <a:extLst>
                    <a:ext uri="{9D8B030D-6E8A-4147-A177-3AD203B41FA5}">
                      <a16:colId xmlns:a16="http://schemas.microsoft.com/office/drawing/2014/main" val="20003"/>
                    </a:ext>
                  </a:extLst>
                </a:gridCol>
                <a:gridCol w="537600">
                  <a:extLst>
                    <a:ext uri="{9D8B030D-6E8A-4147-A177-3AD203B41FA5}">
                      <a16:colId xmlns:a16="http://schemas.microsoft.com/office/drawing/2014/main" val="20004"/>
                    </a:ext>
                  </a:extLst>
                </a:gridCol>
                <a:gridCol w="537600">
                  <a:extLst>
                    <a:ext uri="{9D8B030D-6E8A-4147-A177-3AD203B41FA5}">
                      <a16:colId xmlns:a16="http://schemas.microsoft.com/office/drawing/2014/main" val="20005"/>
                    </a:ext>
                  </a:extLst>
                </a:gridCol>
                <a:gridCol w="537600">
                  <a:extLst>
                    <a:ext uri="{9D8B030D-6E8A-4147-A177-3AD203B41FA5}">
                      <a16:colId xmlns:a16="http://schemas.microsoft.com/office/drawing/2014/main" val="20006"/>
                    </a:ext>
                  </a:extLst>
                </a:gridCol>
                <a:gridCol w="537600">
                  <a:extLst>
                    <a:ext uri="{9D8B030D-6E8A-4147-A177-3AD203B41FA5}">
                      <a16:colId xmlns:a16="http://schemas.microsoft.com/office/drawing/2014/main" val="20007"/>
                    </a:ext>
                  </a:extLst>
                </a:gridCol>
                <a:gridCol w="537600">
                  <a:extLst>
                    <a:ext uri="{9D8B030D-6E8A-4147-A177-3AD203B41FA5}">
                      <a16:colId xmlns:a16="http://schemas.microsoft.com/office/drawing/2014/main" val="20008"/>
                    </a:ext>
                  </a:extLst>
                </a:gridCol>
                <a:gridCol w="537600">
                  <a:extLst>
                    <a:ext uri="{9D8B030D-6E8A-4147-A177-3AD203B41FA5}">
                      <a16:colId xmlns:a16="http://schemas.microsoft.com/office/drawing/2014/main" val="20009"/>
                    </a:ext>
                  </a:extLst>
                </a:gridCol>
                <a:gridCol w="537600">
                  <a:extLst>
                    <a:ext uri="{9D8B030D-6E8A-4147-A177-3AD203B41FA5}">
                      <a16:colId xmlns:a16="http://schemas.microsoft.com/office/drawing/2014/main" val="20010"/>
                    </a:ext>
                  </a:extLst>
                </a:gridCol>
                <a:gridCol w="537600">
                  <a:extLst>
                    <a:ext uri="{9D8B030D-6E8A-4147-A177-3AD203B41FA5}">
                      <a16:colId xmlns:a16="http://schemas.microsoft.com/office/drawing/2014/main" val="20011"/>
                    </a:ext>
                  </a:extLst>
                </a:gridCol>
              </a:tblGrid>
              <a:tr h="400100">
                <a:tc>
                  <a:txBody>
                    <a:bodyPr/>
                    <a:lstStyle/>
                    <a:p>
                      <a:pPr marL="0" marR="0" lvl="0" indent="0" algn="ctr" rtl="0">
                        <a:lnSpc>
                          <a:spcPct val="100000"/>
                        </a:lnSpc>
                        <a:spcBef>
                          <a:spcPts val="0"/>
                        </a:spcBef>
                        <a:spcAft>
                          <a:spcPts val="0"/>
                        </a:spcAft>
                        <a:buNone/>
                      </a:pPr>
                      <a:r>
                        <a:rPr lang="en-US" sz="2000" u="none" strike="noStrike" cap="none" dirty="0"/>
                        <a:t>H</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e</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l</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l</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o</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W</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o</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r</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l</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d</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tc>
                  <a:txBody>
                    <a:bodyPr/>
                    <a:lstStyle/>
                    <a:p>
                      <a:pPr marL="0" marR="0" lvl="0" indent="0" algn="ctr" rtl="0">
                        <a:lnSpc>
                          <a:spcPct val="100000"/>
                        </a:lnSpc>
                        <a:spcBef>
                          <a:spcPts val="0"/>
                        </a:spcBef>
                        <a:spcAft>
                          <a:spcPts val="0"/>
                        </a:spcAft>
                        <a:buNone/>
                      </a:pPr>
                      <a:r>
                        <a:rPr lang="en-US" sz="2000" u="none" strike="noStrike" cap="none" dirty="0"/>
                        <a:t>!</a:t>
                      </a:r>
                      <a:endParaRPr sz="2000" u="none" strike="noStrike" cap="none" dirty="0">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7CAAC"/>
                    </a:solidFill>
                  </a:tcPr>
                </a:tc>
                <a:extLst>
                  <a:ext uri="{0D108BD9-81ED-4DB2-BD59-A6C34878D82A}">
                    <a16:rowId xmlns:a16="http://schemas.microsoft.com/office/drawing/2014/main" val="10000"/>
                  </a:ext>
                </a:extLst>
              </a:tr>
            </a:tbl>
          </a:graphicData>
        </a:graphic>
      </p:graphicFrame>
      <p:graphicFrame>
        <p:nvGraphicFramePr>
          <p:cNvPr id="384" name="Google Shape;384;p65"/>
          <p:cNvGraphicFramePr/>
          <p:nvPr/>
        </p:nvGraphicFramePr>
        <p:xfrm>
          <a:off x="8774348" y="5603131"/>
          <a:ext cx="6451200" cy="400100"/>
        </p:xfrm>
        <a:graphic>
          <a:graphicData uri="http://schemas.openxmlformats.org/drawingml/2006/table">
            <a:tbl>
              <a:tblPr firstRow="1" bandRow="1">
                <a:noFill/>
              </a:tblPr>
              <a:tblGrid>
                <a:gridCol w="537600">
                  <a:extLst>
                    <a:ext uri="{9D8B030D-6E8A-4147-A177-3AD203B41FA5}">
                      <a16:colId xmlns:a16="http://schemas.microsoft.com/office/drawing/2014/main" val="20000"/>
                    </a:ext>
                  </a:extLst>
                </a:gridCol>
                <a:gridCol w="537600">
                  <a:extLst>
                    <a:ext uri="{9D8B030D-6E8A-4147-A177-3AD203B41FA5}">
                      <a16:colId xmlns:a16="http://schemas.microsoft.com/office/drawing/2014/main" val="20001"/>
                    </a:ext>
                  </a:extLst>
                </a:gridCol>
                <a:gridCol w="537600">
                  <a:extLst>
                    <a:ext uri="{9D8B030D-6E8A-4147-A177-3AD203B41FA5}">
                      <a16:colId xmlns:a16="http://schemas.microsoft.com/office/drawing/2014/main" val="20002"/>
                    </a:ext>
                  </a:extLst>
                </a:gridCol>
                <a:gridCol w="537600">
                  <a:extLst>
                    <a:ext uri="{9D8B030D-6E8A-4147-A177-3AD203B41FA5}">
                      <a16:colId xmlns:a16="http://schemas.microsoft.com/office/drawing/2014/main" val="20003"/>
                    </a:ext>
                  </a:extLst>
                </a:gridCol>
                <a:gridCol w="537600">
                  <a:extLst>
                    <a:ext uri="{9D8B030D-6E8A-4147-A177-3AD203B41FA5}">
                      <a16:colId xmlns:a16="http://schemas.microsoft.com/office/drawing/2014/main" val="20004"/>
                    </a:ext>
                  </a:extLst>
                </a:gridCol>
                <a:gridCol w="537600">
                  <a:extLst>
                    <a:ext uri="{9D8B030D-6E8A-4147-A177-3AD203B41FA5}">
                      <a16:colId xmlns:a16="http://schemas.microsoft.com/office/drawing/2014/main" val="20005"/>
                    </a:ext>
                  </a:extLst>
                </a:gridCol>
                <a:gridCol w="537600">
                  <a:extLst>
                    <a:ext uri="{9D8B030D-6E8A-4147-A177-3AD203B41FA5}">
                      <a16:colId xmlns:a16="http://schemas.microsoft.com/office/drawing/2014/main" val="20006"/>
                    </a:ext>
                  </a:extLst>
                </a:gridCol>
                <a:gridCol w="537600">
                  <a:extLst>
                    <a:ext uri="{9D8B030D-6E8A-4147-A177-3AD203B41FA5}">
                      <a16:colId xmlns:a16="http://schemas.microsoft.com/office/drawing/2014/main" val="20007"/>
                    </a:ext>
                  </a:extLst>
                </a:gridCol>
                <a:gridCol w="537600">
                  <a:extLst>
                    <a:ext uri="{9D8B030D-6E8A-4147-A177-3AD203B41FA5}">
                      <a16:colId xmlns:a16="http://schemas.microsoft.com/office/drawing/2014/main" val="20008"/>
                    </a:ext>
                  </a:extLst>
                </a:gridCol>
                <a:gridCol w="537600">
                  <a:extLst>
                    <a:ext uri="{9D8B030D-6E8A-4147-A177-3AD203B41FA5}">
                      <a16:colId xmlns:a16="http://schemas.microsoft.com/office/drawing/2014/main" val="20009"/>
                    </a:ext>
                  </a:extLst>
                </a:gridCol>
                <a:gridCol w="537600">
                  <a:extLst>
                    <a:ext uri="{9D8B030D-6E8A-4147-A177-3AD203B41FA5}">
                      <a16:colId xmlns:a16="http://schemas.microsoft.com/office/drawing/2014/main" val="20010"/>
                    </a:ext>
                  </a:extLst>
                </a:gridCol>
                <a:gridCol w="537600">
                  <a:extLst>
                    <a:ext uri="{9D8B030D-6E8A-4147-A177-3AD203B41FA5}">
                      <a16:colId xmlns:a16="http://schemas.microsoft.com/office/drawing/2014/main" val="20011"/>
                    </a:ext>
                  </a:extLst>
                </a:gridCol>
              </a:tblGrid>
              <a:tr h="400100">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-12</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-11</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-10</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-9</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-8</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-7</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-6</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-5</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-4</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-3</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-2</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-1</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5" name="Google Shape;385;p65"/>
          <p:cNvGraphicFramePr/>
          <p:nvPr/>
        </p:nvGraphicFramePr>
        <p:xfrm>
          <a:off x="8774348" y="4010773"/>
          <a:ext cx="6364200" cy="400100"/>
        </p:xfrm>
        <a:graphic>
          <a:graphicData uri="http://schemas.openxmlformats.org/drawingml/2006/table">
            <a:tbl>
              <a:tblPr firstRow="1" bandRow="1">
                <a:noFill/>
              </a:tblPr>
              <a:tblGrid>
                <a:gridCol w="530350">
                  <a:extLst>
                    <a:ext uri="{9D8B030D-6E8A-4147-A177-3AD203B41FA5}">
                      <a16:colId xmlns:a16="http://schemas.microsoft.com/office/drawing/2014/main" val="20000"/>
                    </a:ext>
                  </a:extLst>
                </a:gridCol>
                <a:gridCol w="530350">
                  <a:extLst>
                    <a:ext uri="{9D8B030D-6E8A-4147-A177-3AD203B41FA5}">
                      <a16:colId xmlns:a16="http://schemas.microsoft.com/office/drawing/2014/main" val="20001"/>
                    </a:ext>
                  </a:extLst>
                </a:gridCol>
                <a:gridCol w="530350">
                  <a:extLst>
                    <a:ext uri="{9D8B030D-6E8A-4147-A177-3AD203B41FA5}">
                      <a16:colId xmlns:a16="http://schemas.microsoft.com/office/drawing/2014/main" val="20002"/>
                    </a:ext>
                  </a:extLst>
                </a:gridCol>
                <a:gridCol w="530350">
                  <a:extLst>
                    <a:ext uri="{9D8B030D-6E8A-4147-A177-3AD203B41FA5}">
                      <a16:colId xmlns:a16="http://schemas.microsoft.com/office/drawing/2014/main" val="20003"/>
                    </a:ext>
                  </a:extLst>
                </a:gridCol>
                <a:gridCol w="530350">
                  <a:extLst>
                    <a:ext uri="{9D8B030D-6E8A-4147-A177-3AD203B41FA5}">
                      <a16:colId xmlns:a16="http://schemas.microsoft.com/office/drawing/2014/main" val="20004"/>
                    </a:ext>
                  </a:extLst>
                </a:gridCol>
                <a:gridCol w="530350">
                  <a:extLst>
                    <a:ext uri="{9D8B030D-6E8A-4147-A177-3AD203B41FA5}">
                      <a16:colId xmlns:a16="http://schemas.microsoft.com/office/drawing/2014/main" val="20005"/>
                    </a:ext>
                  </a:extLst>
                </a:gridCol>
                <a:gridCol w="530350">
                  <a:extLst>
                    <a:ext uri="{9D8B030D-6E8A-4147-A177-3AD203B41FA5}">
                      <a16:colId xmlns:a16="http://schemas.microsoft.com/office/drawing/2014/main" val="20006"/>
                    </a:ext>
                  </a:extLst>
                </a:gridCol>
                <a:gridCol w="530350">
                  <a:extLst>
                    <a:ext uri="{9D8B030D-6E8A-4147-A177-3AD203B41FA5}">
                      <a16:colId xmlns:a16="http://schemas.microsoft.com/office/drawing/2014/main" val="20007"/>
                    </a:ext>
                  </a:extLst>
                </a:gridCol>
                <a:gridCol w="530350">
                  <a:extLst>
                    <a:ext uri="{9D8B030D-6E8A-4147-A177-3AD203B41FA5}">
                      <a16:colId xmlns:a16="http://schemas.microsoft.com/office/drawing/2014/main" val="20008"/>
                    </a:ext>
                  </a:extLst>
                </a:gridCol>
                <a:gridCol w="530350">
                  <a:extLst>
                    <a:ext uri="{9D8B030D-6E8A-4147-A177-3AD203B41FA5}">
                      <a16:colId xmlns:a16="http://schemas.microsoft.com/office/drawing/2014/main" val="20009"/>
                    </a:ext>
                  </a:extLst>
                </a:gridCol>
                <a:gridCol w="530350">
                  <a:extLst>
                    <a:ext uri="{9D8B030D-6E8A-4147-A177-3AD203B41FA5}">
                      <a16:colId xmlns:a16="http://schemas.microsoft.com/office/drawing/2014/main" val="20010"/>
                    </a:ext>
                  </a:extLst>
                </a:gridCol>
                <a:gridCol w="530350">
                  <a:extLst>
                    <a:ext uri="{9D8B030D-6E8A-4147-A177-3AD203B41FA5}">
                      <a16:colId xmlns:a16="http://schemas.microsoft.com/office/drawing/2014/main" val="20011"/>
                    </a:ext>
                  </a:extLst>
                </a:gridCol>
              </a:tblGrid>
              <a:tr h="400100">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0</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1</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2</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3</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4</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5</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6</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7</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8</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9</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10</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800" u="none" strike="noStrike" cap="none" dirty="0">
                          <a:latin typeface="Open Sans"/>
                          <a:ea typeface="Open Sans"/>
                          <a:cs typeface="Open Sans"/>
                          <a:sym typeface="Open Sans"/>
                        </a:rPr>
                        <a:t>11</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86" name="Google Shape;386;p65"/>
          <p:cNvSpPr/>
          <p:nvPr/>
        </p:nvSpPr>
        <p:spPr>
          <a:xfrm>
            <a:off x="1505856" y="2293257"/>
            <a:ext cx="6763657" cy="624114"/>
          </a:xfrm>
          <a:prstGeom prst="roundRect">
            <a:avLst>
              <a:gd name="adj" fmla="val 16667"/>
            </a:avLst>
          </a:prstGeom>
          <a:solidFill>
            <a:srgbClr val="DDEAF6"/>
          </a:solid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characters of the string can be accessed as:</a:t>
            </a:r>
            <a:endParaRPr dirty="0"/>
          </a:p>
          <a:p>
            <a:pPr marL="0" marR="0" lvl="0" indent="0" algn="ctr" rtl="0">
              <a:lnSpc>
                <a:spcPct val="100000"/>
              </a:lnSpc>
              <a:spcBef>
                <a:spcPts val="0"/>
              </a:spcBef>
              <a:spcAft>
                <a:spcPts val="0"/>
              </a:spcAft>
              <a:buNone/>
            </a:pPr>
            <a:endParaRPr sz="2200" b="0" i="0" u="none" strike="noStrike" cap="none" dirty="0">
              <a:solidFill>
                <a:srgbClr val="3F3F3F"/>
              </a:solidFill>
              <a:latin typeface="Arial"/>
              <a:ea typeface="Arial"/>
              <a:cs typeface="Arial"/>
              <a:sym typeface="Arial"/>
            </a:endParaRPr>
          </a:p>
        </p:txBody>
      </p:sp>
      <p:sp>
        <p:nvSpPr>
          <p:cNvPr id="387" name="Google Shape;387;p65"/>
          <p:cNvSpPr/>
          <p:nvPr/>
        </p:nvSpPr>
        <p:spPr>
          <a:xfrm>
            <a:off x="1386840" y="5537200"/>
            <a:ext cx="7045960" cy="687300"/>
          </a:xfrm>
          <a:prstGeom prst="roundRect">
            <a:avLst>
              <a:gd name="adj" fmla="val 16667"/>
            </a:avLst>
          </a:prstGeom>
          <a:solidFill>
            <a:srgbClr val="DDEAF6"/>
          </a:solid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last character or reverse of the string can be accessed as:</a:t>
            </a:r>
            <a:endParaRPr dirty="0"/>
          </a:p>
          <a:p>
            <a:pPr marL="0" marR="0" lvl="0" indent="0" algn="ctr" rtl="0">
              <a:lnSpc>
                <a:spcPct val="100000"/>
              </a:lnSpc>
              <a:spcBef>
                <a:spcPts val="0"/>
              </a:spcBef>
              <a:spcAft>
                <a:spcPts val="0"/>
              </a:spcAft>
              <a:buNone/>
            </a:pPr>
            <a:endParaRPr sz="2200" b="0" i="0" u="none" strike="noStrike" cap="none" dirty="0">
              <a:solidFill>
                <a:srgbClr val="3F3F3F"/>
              </a:solidFill>
              <a:latin typeface="Arial"/>
              <a:ea typeface="Arial"/>
              <a:cs typeface="Arial"/>
              <a:sym typeface="Arial"/>
            </a:endParaRPr>
          </a:p>
        </p:txBody>
      </p:sp>
      <p:sp>
        <p:nvSpPr>
          <p:cNvPr id="388" name="Google Shape;388;p65"/>
          <p:cNvSpPr/>
          <p:nvPr/>
        </p:nvSpPr>
        <p:spPr>
          <a:xfrm>
            <a:off x="10638971" y="3258456"/>
            <a:ext cx="2779486" cy="624114"/>
          </a:xfrm>
          <a:prstGeom prst="roundRect">
            <a:avLst>
              <a:gd name="adj" fmla="val 16667"/>
            </a:avLst>
          </a:prstGeom>
          <a:solidFill>
            <a:srgbClr val="DDEAF6"/>
          </a:solid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Explanation</a:t>
            </a:r>
            <a:endParaRPr dirty="0"/>
          </a:p>
        </p:txBody>
      </p:sp>
      <p:sp>
        <p:nvSpPr>
          <p:cNvPr id="8" name="Brandline_LVC">
            <a:extLst>
              <a:ext uri="{FF2B5EF4-FFF2-40B4-BE49-F238E27FC236}">
                <a16:creationId xmlns:a16="http://schemas.microsoft.com/office/drawing/2014/main" id="{AF45D98C-9A9D-345C-D5B5-3B242A6E13E0}"/>
              </a:ext>
            </a:extLst>
          </p:cNvPr>
          <p:cNvSpPr/>
          <p:nvPr/>
        </p:nvSpPr>
        <p:spPr>
          <a:xfrm>
            <a:off x="4699000" y="816352"/>
            <a:ext cx="6873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6"/>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String Functions </a:t>
            </a:r>
            <a:endParaRPr dirty="0"/>
          </a:p>
        </p:txBody>
      </p:sp>
      <p:sp>
        <p:nvSpPr>
          <p:cNvPr id="395" name="Google Shape;395;p66"/>
          <p:cNvSpPr/>
          <p:nvPr/>
        </p:nvSpPr>
        <p:spPr>
          <a:xfrm>
            <a:off x="2174672" y="1173459"/>
            <a:ext cx="11925839" cy="1371173"/>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graphicFrame>
        <p:nvGraphicFramePr>
          <p:cNvPr id="397" name="Google Shape;397;p66"/>
          <p:cNvGraphicFramePr/>
          <p:nvPr>
            <p:extLst>
              <p:ext uri="{D42A27DB-BD31-4B8C-83A1-F6EECF244321}">
                <p14:modId xmlns:p14="http://schemas.microsoft.com/office/powerpoint/2010/main" val="918999058"/>
              </p:ext>
            </p:extLst>
          </p:nvPr>
        </p:nvGraphicFramePr>
        <p:xfrm>
          <a:off x="1960663" y="1987023"/>
          <a:ext cx="12334675" cy="4121200"/>
        </p:xfrm>
        <a:graphic>
          <a:graphicData uri="http://schemas.openxmlformats.org/drawingml/2006/table">
            <a:tbl>
              <a:tblPr firstRow="1" bandRow="1">
                <a:noFill/>
              </a:tblPr>
              <a:tblGrid>
                <a:gridCol w="3241875">
                  <a:extLst>
                    <a:ext uri="{9D8B030D-6E8A-4147-A177-3AD203B41FA5}">
                      <a16:colId xmlns:a16="http://schemas.microsoft.com/office/drawing/2014/main" val="20000"/>
                    </a:ext>
                  </a:extLst>
                </a:gridCol>
                <a:gridCol w="9092800">
                  <a:extLst>
                    <a:ext uri="{9D8B030D-6E8A-4147-A177-3AD203B41FA5}">
                      <a16:colId xmlns:a16="http://schemas.microsoft.com/office/drawing/2014/main" val="20001"/>
                    </a:ext>
                  </a:extLst>
                </a:gridCol>
              </a:tblGrid>
              <a:tr h="533650">
                <a:tc>
                  <a:txBody>
                    <a:bodyPr/>
                    <a:lstStyle/>
                    <a:p>
                      <a:pPr marL="0" marR="0" lvl="0" indent="0" algn="ctr" rtl="0">
                        <a:lnSpc>
                          <a:spcPct val="115000"/>
                        </a:lnSpc>
                        <a:spcBef>
                          <a:spcPts val="0"/>
                        </a:spcBef>
                        <a:spcAft>
                          <a:spcPts val="0"/>
                        </a:spcAft>
                        <a:buNone/>
                      </a:pPr>
                      <a:r>
                        <a:rPr lang="en-US" sz="2200" b="1" u="none" strike="noStrike" cap="none" dirty="0">
                          <a:solidFill>
                            <a:srgbClr val="404040"/>
                          </a:solidFill>
                          <a:latin typeface="Open Sans" panose="020B0606030504020204" pitchFamily="34" charset="0"/>
                          <a:ea typeface="Open Sans"/>
                          <a:cs typeface="Open Sans"/>
                          <a:sym typeface="Open Sans"/>
                        </a:rPr>
                        <a:t>Methods</a:t>
                      </a:r>
                      <a:endParaRPr sz="2200" b="1" dirty="0">
                        <a:solidFill>
                          <a:srgbClr val="404040"/>
                        </a:solidFill>
                        <a:latin typeface="Open Sans" panose="020B0606030504020204" pitchFamily="34" charset="0"/>
                      </a:endParaRPr>
                    </a:p>
                  </a:txBody>
                  <a:tcPr marL="91450" marR="91450" marT="45725" marB="45725" anchor="ctr" anchorCtr="1"/>
                </a:tc>
                <a:tc>
                  <a:txBody>
                    <a:bodyPr/>
                    <a:lstStyle/>
                    <a:p>
                      <a:pPr marL="0" marR="0" lvl="0" indent="0" algn="ctr" rtl="0">
                        <a:lnSpc>
                          <a:spcPct val="115000"/>
                        </a:lnSpc>
                        <a:spcBef>
                          <a:spcPts val="0"/>
                        </a:spcBef>
                        <a:spcAft>
                          <a:spcPts val="0"/>
                        </a:spcAft>
                        <a:buNone/>
                      </a:pPr>
                      <a:r>
                        <a:rPr lang="en-US" sz="2200" b="1" u="none" strike="noStrike" cap="none" dirty="0">
                          <a:solidFill>
                            <a:srgbClr val="404040"/>
                          </a:solidFill>
                          <a:latin typeface="Open Sans" panose="020B0606030504020204" pitchFamily="34" charset="0"/>
                          <a:ea typeface="Open Sans"/>
                          <a:cs typeface="Open Sans"/>
                          <a:sym typeface="Open Sans"/>
                        </a:rPr>
                        <a:t>Description</a:t>
                      </a:r>
                      <a:endParaRPr sz="2200" b="1" dirty="0">
                        <a:solidFill>
                          <a:srgbClr val="404040"/>
                        </a:solidFill>
                        <a:latin typeface="Open Sans" panose="020B0606030504020204" pitchFamily="34" charset="0"/>
                      </a:endParaRPr>
                    </a:p>
                  </a:txBody>
                  <a:tcPr marL="91450" marR="91450" marT="45725" marB="45725" anchor="ctr" anchorCtr="1"/>
                </a:tc>
                <a:extLst>
                  <a:ext uri="{0D108BD9-81ED-4DB2-BD59-A6C34878D82A}">
                    <a16:rowId xmlns:a16="http://schemas.microsoft.com/office/drawing/2014/main" val="10000"/>
                  </a:ext>
                </a:extLst>
              </a:tr>
              <a:tr h="939200">
                <a:tc>
                  <a:txBody>
                    <a:bodyPr/>
                    <a:lstStyle/>
                    <a:p>
                      <a:pPr marL="0" marR="0" lvl="0" indent="0" algn="ctr" rtl="0">
                        <a:lnSpc>
                          <a:spcPct val="100000"/>
                        </a:lnSpc>
                        <a:spcBef>
                          <a:spcPts val="0"/>
                        </a:spcBef>
                        <a:spcAft>
                          <a:spcPts val="0"/>
                        </a:spcAft>
                        <a:buNone/>
                      </a:pPr>
                      <a:r>
                        <a:rPr lang="en-US" sz="2000" u="none" strike="noStrike" cap="none" dirty="0">
                          <a:solidFill>
                            <a:srgbClr val="595959"/>
                          </a:solidFill>
                          <a:latin typeface="Open Sans"/>
                          <a:ea typeface="Open Sans"/>
                          <a:cs typeface="Open Sans"/>
                          <a:sym typeface="Open Sans"/>
                        </a:rPr>
                        <a:t>capitalize</a:t>
                      </a:r>
                      <a:endParaRPr dirty="0"/>
                    </a:p>
                  </a:txBody>
                  <a:tcPr marL="91450" marR="91450" marT="45725" marB="45725" anchor="ctr" anchorCtr="1"/>
                </a:tc>
                <a:tc>
                  <a:txBody>
                    <a:bodyPr/>
                    <a:lstStyle/>
                    <a:p>
                      <a:pPr marL="0" marR="0" lvl="0" indent="0" algn="ctr" rtl="0">
                        <a:lnSpc>
                          <a:spcPct val="100000"/>
                        </a:lnSpc>
                        <a:spcBef>
                          <a:spcPts val="0"/>
                        </a:spcBef>
                        <a:spcAft>
                          <a:spcPts val="0"/>
                        </a:spcAft>
                        <a:buNone/>
                      </a:pPr>
                      <a:r>
                        <a:rPr lang="en-US" sz="2000" u="none" strike="noStrike" cap="none" dirty="0">
                          <a:solidFill>
                            <a:srgbClr val="595959"/>
                          </a:solidFill>
                          <a:latin typeface="Open Sans"/>
                          <a:ea typeface="Open Sans"/>
                          <a:cs typeface="Open Sans"/>
                          <a:sym typeface="Open Sans"/>
                        </a:rPr>
                        <a:t>Returns a string in sentence case, which means that the first letter is upper case, and the rest is lower case</a:t>
                      </a:r>
                      <a:endParaRPr dirty="0"/>
                    </a:p>
                  </a:txBody>
                  <a:tcPr marL="91450" marR="91450" marT="45725" marB="45725" anchor="ctr" anchorCtr="1"/>
                </a:tc>
                <a:extLst>
                  <a:ext uri="{0D108BD9-81ED-4DB2-BD59-A6C34878D82A}">
                    <a16:rowId xmlns:a16="http://schemas.microsoft.com/office/drawing/2014/main" val="10001"/>
                  </a:ext>
                </a:extLst>
              </a:tr>
              <a:tr h="651150">
                <a:tc>
                  <a:txBody>
                    <a:bodyPr/>
                    <a:lstStyle/>
                    <a:p>
                      <a:pPr marL="0" marR="0" lvl="0" indent="0" algn="ctr" rtl="0">
                        <a:lnSpc>
                          <a:spcPct val="100000"/>
                        </a:lnSpc>
                        <a:spcBef>
                          <a:spcPts val="0"/>
                        </a:spcBef>
                        <a:spcAft>
                          <a:spcPts val="0"/>
                        </a:spcAft>
                        <a:buNone/>
                      </a:pPr>
                      <a:r>
                        <a:rPr lang="en-US" sz="2000" u="none" strike="noStrike" cap="none" dirty="0">
                          <a:solidFill>
                            <a:srgbClr val="595959"/>
                          </a:solidFill>
                          <a:latin typeface="Open Sans"/>
                          <a:ea typeface="Open Sans"/>
                          <a:cs typeface="Open Sans"/>
                          <a:sym typeface="Open Sans"/>
                        </a:rPr>
                        <a:t>lower</a:t>
                      </a:r>
                      <a:endParaRPr dirty="0"/>
                    </a:p>
                  </a:txBody>
                  <a:tcPr marL="91450" marR="91450" marT="45725" marB="45725" anchor="ctr" anchorCtr="1"/>
                </a:tc>
                <a:tc>
                  <a:txBody>
                    <a:bodyPr/>
                    <a:lstStyle/>
                    <a:p>
                      <a:pPr marL="0" marR="0" lvl="0" indent="0" algn="ctr" rtl="0">
                        <a:lnSpc>
                          <a:spcPct val="100000"/>
                        </a:lnSpc>
                        <a:spcBef>
                          <a:spcPts val="0"/>
                        </a:spcBef>
                        <a:spcAft>
                          <a:spcPts val="0"/>
                        </a:spcAft>
                        <a:buNone/>
                      </a:pPr>
                      <a:r>
                        <a:rPr lang="en-US" sz="2000" u="none" strike="noStrike" cap="none" dirty="0">
                          <a:solidFill>
                            <a:srgbClr val="595959"/>
                          </a:solidFill>
                          <a:latin typeface="Open Sans"/>
                          <a:ea typeface="Open Sans"/>
                          <a:cs typeface="Open Sans"/>
                          <a:sym typeface="Open Sans"/>
                        </a:rPr>
                        <a:t>Returns a copy of the string converted to lowercase</a:t>
                      </a:r>
                      <a:endParaRPr sz="2000" u="none" strike="noStrike" cap="none" dirty="0">
                        <a:solidFill>
                          <a:srgbClr val="595959"/>
                        </a:solidFill>
                        <a:latin typeface="Open Sans"/>
                        <a:ea typeface="Open Sans"/>
                        <a:cs typeface="Open Sans"/>
                        <a:sym typeface="Open Sans"/>
                      </a:endParaRPr>
                    </a:p>
                  </a:txBody>
                  <a:tcPr marL="91450" marR="91450" marT="45725" marB="45725" anchor="ctr" anchorCtr="1"/>
                </a:tc>
                <a:extLst>
                  <a:ext uri="{0D108BD9-81ED-4DB2-BD59-A6C34878D82A}">
                    <a16:rowId xmlns:a16="http://schemas.microsoft.com/office/drawing/2014/main" val="10002"/>
                  </a:ext>
                </a:extLst>
              </a:tr>
              <a:tr h="533650">
                <a:tc>
                  <a:txBody>
                    <a:bodyPr/>
                    <a:lstStyle/>
                    <a:p>
                      <a:pPr marL="0" marR="0" lvl="0" indent="0" algn="ctr" rtl="0">
                        <a:lnSpc>
                          <a:spcPct val="100000"/>
                        </a:lnSpc>
                        <a:spcBef>
                          <a:spcPts val="0"/>
                        </a:spcBef>
                        <a:spcAft>
                          <a:spcPts val="0"/>
                        </a:spcAft>
                        <a:buNone/>
                      </a:pPr>
                      <a:r>
                        <a:rPr lang="en-US" sz="2000" u="none" strike="noStrike" cap="none" dirty="0">
                          <a:solidFill>
                            <a:srgbClr val="595959"/>
                          </a:solidFill>
                          <a:latin typeface="Open Sans"/>
                          <a:ea typeface="Open Sans"/>
                          <a:cs typeface="Open Sans"/>
                          <a:sym typeface="Open Sans"/>
                        </a:rPr>
                        <a:t>upper</a:t>
                      </a:r>
                      <a:endParaRPr dirty="0"/>
                    </a:p>
                  </a:txBody>
                  <a:tcPr marL="91450" marR="91450" marT="45725" marB="45725" anchor="ctr" anchorCtr="1"/>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dirty="0">
                          <a:solidFill>
                            <a:srgbClr val="595959"/>
                          </a:solidFill>
                          <a:latin typeface="Open Sans"/>
                          <a:ea typeface="Open Sans"/>
                          <a:cs typeface="Open Sans"/>
                          <a:sym typeface="Open Sans"/>
                        </a:rPr>
                        <a:t>Returns a copy of the string converted to uppercase</a:t>
                      </a:r>
                      <a:endParaRPr sz="2000" u="none" strike="noStrike" cap="none" dirty="0">
                        <a:solidFill>
                          <a:srgbClr val="595959"/>
                        </a:solidFill>
                        <a:latin typeface="Open Sans"/>
                        <a:ea typeface="Open Sans"/>
                        <a:cs typeface="Open Sans"/>
                        <a:sym typeface="Open Sans"/>
                      </a:endParaRPr>
                    </a:p>
                  </a:txBody>
                  <a:tcPr marL="91450" marR="91450" marT="45725" marB="45725" anchor="ctr" anchorCtr="1"/>
                </a:tc>
                <a:extLst>
                  <a:ext uri="{0D108BD9-81ED-4DB2-BD59-A6C34878D82A}">
                    <a16:rowId xmlns:a16="http://schemas.microsoft.com/office/drawing/2014/main" val="10003"/>
                  </a:ext>
                </a:extLst>
              </a:tr>
              <a:tr h="254000">
                <a:tc>
                  <a:txBody>
                    <a:bodyPr/>
                    <a:lstStyle/>
                    <a:p>
                      <a:pPr marL="0" marR="0" lvl="0" indent="0" algn="ctr" rtl="0">
                        <a:lnSpc>
                          <a:spcPct val="100000"/>
                        </a:lnSpc>
                        <a:spcBef>
                          <a:spcPts val="0"/>
                        </a:spcBef>
                        <a:spcAft>
                          <a:spcPts val="0"/>
                        </a:spcAft>
                        <a:buNone/>
                      </a:pPr>
                      <a:r>
                        <a:rPr lang="en-US" sz="2000" u="none" strike="noStrike" cap="none" dirty="0">
                          <a:solidFill>
                            <a:srgbClr val="595959"/>
                          </a:solidFill>
                          <a:latin typeface="Open Sans"/>
                          <a:ea typeface="Open Sans"/>
                          <a:cs typeface="Open Sans"/>
                          <a:sym typeface="Open Sans"/>
                        </a:rPr>
                        <a:t>strip</a:t>
                      </a:r>
                      <a:endParaRPr dirty="0"/>
                    </a:p>
                  </a:txBody>
                  <a:tcPr marL="91450" marR="91450" marT="45725" marB="45725" anchor="ctr" anchorCtr="1"/>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dirty="0">
                          <a:solidFill>
                            <a:srgbClr val="595959"/>
                          </a:solidFill>
                          <a:latin typeface="Open Sans"/>
                          <a:ea typeface="Open Sans"/>
                          <a:cs typeface="Open Sans"/>
                          <a:sym typeface="Open Sans"/>
                        </a:rPr>
                        <a:t>Returns a copy of the string with leading and trailing whitespace removed</a:t>
                      </a:r>
                      <a:endParaRPr sz="2000" u="none" strike="noStrike" cap="none" dirty="0">
                        <a:solidFill>
                          <a:srgbClr val="595959"/>
                        </a:solidFill>
                        <a:latin typeface="Open Sans"/>
                        <a:ea typeface="Open Sans"/>
                        <a:cs typeface="Open Sans"/>
                        <a:sym typeface="Open Sans"/>
                      </a:endParaRPr>
                    </a:p>
                  </a:txBody>
                  <a:tcPr marL="91450" marR="91450" marT="45725" marB="45725" anchor="ctr" anchorCtr="1"/>
                </a:tc>
                <a:extLst>
                  <a:ext uri="{0D108BD9-81ED-4DB2-BD59-A6C34878D82A}">
                    <a16:rowId xmlns:a16="http://schemas.microsoft.com/office/drawing/2014/main" val="10004"/>
                  </a:ext>
                </a:extLst>
              </a:tr>
              <a:tr h="533650">
                <a:tc>
                  <a:txBody>
                    <a:bodyPr/>
                    <a:lstStyle/>
                    <a:p>
                      <a:pPr marL="0" marR="0" lvl="0" indent="0" algn="ctr" rtl="0">
                        <a:lnSpc>
                          <a:spcPct val="100000"/>
                        </a:lnSpc>
                        <a:spcBef>
                          <a:spcPts val="0"/>
                        </a:spcBef>
                        <a:spcAft>
                          <a:spcPts val="0"/>
                        </a:spcAft>
                        <a:buNone/>
                      </a:pPr>
                      <a:r>
                        <a:rPr lang="en-US" sz="2000" u="none" strike="noStrike" cap="none" dirty="0">
                          <a:solidFill>
                            <a:srgbClr val="595959"/>
                          </a:solidFill>
                          <a:latin typeface="Open Sans"/>
                          <a:ea typeface="Open Sans"/>
                          <a:cs typeface="Open Sans"/>
                          <a:sym typeface="Open Sans"/>
                        </a:rPr>
                        <a:t>join</a:t>
                      </a:r>
                      <a:endParaRPr dirty="0"/>
                    </a:p>
                  </a:txBody>
                  <a:tcPr marL="91450" marR="91450" marT="45725" marB="45725" anchor="ctr" anchorCtr="1"/>
                </a:tc>
                <a:tc>
                  <a:txBody>
                    <a:bodyPr/>
                    <a:lstStyle/>
                    <a:p>
                      <a:pPr marL="0" marR="0" lvl="0" indent="0" algn="ctr" rtl="0">
                        <a:lnSpc>
                          <a:spcPct val="100000"/>
                        </a:lnSpc>
                        <a:spcBef>
                          <a:spcPts val="0"/>
                        </a:spcBef>
                        <a:spcAft>
                          <a:spcPts val="0"/>
                        </a:spcAft>
                        <a:buNone/>
                      </a:pPr>
                      <a:r>
                        <a:rPr lang="en-US" sz="2000" u="none" strike="noStrike" cap="none" dirty="0">
                          <a:solidFill>
                            <a:srgbClr val="595959"/>
                          </a:solidFill>
                          <a:latin typeface="Open Sans"/>
                          <a:ea typeface="Open Sans"/>
                          <a:cs typeface="Open Sans"/>
                          <a:sym typeface="Open Sans"/>
                        </a:rPr>
                        <a:t>Concatenates any number of strings</a:t>
                      </a:r>
                      <a:endParaRPr sz="2000" u="none" strike="noStrike" cap="none" dirty="0">
                        <a:solidFill>
                          <a:srgbClr val="595959"/>
                        </a:solidFill>
                        <a:latin typeface="Open Sans"/>
                        <a:ea typeface="Open Sans"/>
                        <a:cs typeface="Open Sans"/>
                        <a:sym typeface="Open Sans"/>
                      </a:endParaRPr>
                    </a:p>
                  </a:txBody>
                  <a:tcPr marL="91450" marR="91450" marT="45725" marB="45725" anchor="ctr" anchorCtr="1"/>
                </a:tc>
                <a:extLst>
                  <a:ext uri="{0D108BD9-81ED-4DB2-BD59-A6C34878D82A}">
                    <a16:rowId xmlns:a16="http://schemas.microsoft.com/office/drawing/2014/main" val="10005"/>
                  </a:ext>
                </a:extLst>
              </a:tr>
              <a:tr h="533650">
                <a:tc>
                  <a:txBody>
                    <a:bodyPr/>
                    <a:lstStyle/>
                    <a:p>
                      <a:pPr marL="0" marR="0" lvl="0" indent="0" algn="ctr" rtl="0">
                        <a:lnSpc>
                          <a:spcPct val="100000"/>
                        </a:lnSpc>
                        <a:spcBef>
                          <a:spcPts val="0"/>
                        </a:spcBef>
                        <a:spcAft>
                          <a:spcPts val="0"/>
                        </a:spcAft>
                        <a:buNone/>
                      </a:pPr>
                      <a:r>
                        <a:rPr lang="en-US"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split</a:t>
                      </a:r>
                      <a:endParaRPr sz="20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txBody>
                  <a:tcPr marL="91450" marR="91450" marT="45725" marB="45725" anchor="ctr" anchorCtr="1"/>
                </a:tc>
                <a:tc>
                  <a:txBody>
                    <a:bodyPr/>
                    <a:lstStyle/>
                    <a:p>
                      <a:pPr marL="0" marR="0" lvl="0" indent="0" algn="ctr" rtl="0">
                        <a:lnSpc>
                          <a:spcPct val="100000"/>
                        </a:lnSpc>
                        <a:spcBef>
                          <a:spcPts val="0"/>
                        </a:spcBef>
                        <a:spcAft>
                          <a:spcPts val="0"/>
                        </a:spcAft>
                        <a:buNone/>
                      </a:pPr>
                      <a:r>
                        <a:rPr lang="en-US" sz="2000" u="none" strike="noStrike" cap="none" dirty="0">
                          <a:solidFill>
                            <a:srgbClr val="595959"/>
                          </a:solidFill>
                          <a:latin typeface="Open Sans"/>
                          <a:ea typeface="Open Sans"/>
                          <a:cs typeface="Open Sans"/>
                          <a:sym typeface="Open Sans"/>
                        </a:rPr>
                        <a:t>Divides a string into a list of substrings based on a specified delimiter</a:t>
                      </a:r>
                      <a:endParaRPr sz="2000" u="none" strike="noStrike" cap="none" dirty="0">
                        <a:solidFill>
                          <a:srgbClr val="595959"/>
                        </a:solidFill>
                        <a:latin typeface="Open Sans"/>
                        <a:ea typeface="Open Sans"/>
                        <a:cs typeface="Open Sans"/>
                        <a:sym typeface="Open Sans"/>
                      </a:endParaRPr>
                    </a:p>
                  </a:txBody>
                  <a:tcPr marL="91450" marR="91450" marT="45725" marB="45725" anchor="ctr" anchorCtr="1"/>
                </a:tc>
                <a:extLst>
                  <a:ext uri="{0D108BD9-81ED-4DB2-BD59-A6C34878D82A}">
                    <a16:rowId xmlns:a16="http://schemas.microsoft.com/office/drawing/2014/main" val="1387223298"/>
                  </a:ext>
                </a:extLst>
              </a:tr>
            </a:tbl>
          </a:graphicData>
        </a:graphic>
      </p:graphicFrame>
      <p:sp>
        <p:nvSpPr>
          <p:cNvPr id="398" name="Google Shape;398;p66"/>
          <p:cNvSpPr txBox="1"/>
          <p:nvPr/>
        </p:nvSpPr>
        <p:spPr>
          <a:xfrm>
            <a:off x="2906749" y="6894777"/>
            <a:ext cx="1039368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dirty="0">
                <a:solidFill>
                  <a:srgbClr val="595959"/>
                </a:solidFill>
                <a:latin typeface="Open Sans"/>
                <a:ea typeface="Open Sans"/>
                <a:cs typeface="Open Sans"/>
                <a:sym typeface="Open Sans"/>
              </a:rPr>
              <a:t>Strings are immutable Python objects.</a:t>
            </a:r>
            <a:endParaRPr sz="2200" dirty="0">
              <a:solidFill>
                <a:srgbClr val="595959"/>
              </a:solidFill>
              <a:latin typeface="Open Sans"/>
              <a:ea typeface="Open Sans"/>
              <a:cs typeface="Open Sans"/>
            </a:endParaRPr>
          </a:p>
          <a:p>
            <a:pPr marL="0" marR="0" lvl="0" indent="0" algn="ctr" rtl="0">
              <a:lnSpc>
                <a:spcPct val="100000"/>
              </a:lnSpc>
              <a:spcBef>
                <a:spcPts val="0"/>
              </a:spcBef>
              <a:spcAft>
                <a:spcPts val="0"/>
              </a:spcAft>
              <a:buNone/>
            </a:pPr>
            <a:r>
              <a:rPr lang="en-US" sz="2200" b="0" i="0" u="none" strike="noStrike" cap="none" dirty="0">
                <a:solidFill>
                  <a:srgbClr val="595959"/>
                </a:solidFill>
                <a:latin typeface="Open Sans"/>
                <a:ea typeface="Open Sans"/>
                <a:cs typeface="Open Sans"/>
                <a:sym typeface="Open Sans"/>
              </a:rPr>
              <a:t>All string methods return a new value and do not change the original string.</a:t>
            </a:r>
            <a:endParaRPr sz="2200" b="0" i="0" u="none" strike="noStrike" cap="none" dirty="0">
              <a:solidFill>
                <a:srgbClr val="595959"/>
              </a:solidFill>
              <a:latin typeface="Arial"/>
              <a:ea typeface="Arial"/>
              <a:cs typeface="Arial"/>
              <a:sym typeface="Arial"/>
            </a:endParaRPr>
          </a:p>
        </p:txBody>
      </p:sp>
      <p:sp>
        <p:nvSpPr>
          <p:cNvPr id="6" name="Brandline_LVC">
            <a:extLst>
              <a:ext uri="{FF2B5EF4-FFF2-40B4-BE49-F238E27FC236}">
                <a16:creationId xmlns:a16="http://schemas.microsoft.com/office/drawing/2014/main" id="{6F46AFC2-4507-3AE9-A0D7-20AF0560DF4F}"/>
              </a:ext>
            </a:extLst>
          </p:cNvPr>
          <p:cNvSpPr/>
          <p:nvPr/>
        </p:nvSpPr>
        <p:spPr>
          <a:xfrm>
            <a:off x="6273800" y="816352"/>
            <a:ext cx="37187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dirty="0"/>
              <a:t>Assisted Practice : Data Types, Operators, and Strings</a:t>
            </a:r>
            <a:endParaRPr dirty="0"/>
          </a:p>
        </p:txBody>
      </p:sp>
      <p:sp>
        <p:nvSpPr>
          <p:cNvPr id="591" name="Google Shape;591;p73"/>
          <p:cNvSpPr txBox="1">
            <a:spLocks noGrp="1"/>
          </p:cNvSpPr>
          <p:nvPr>
            <p:ph type="body" sz="quarter" idx="11"/>
          </p:nvPr>
        </p:nvSpPr>
        <p:spPr>
          <a:xfrm>
            <a:off x="1291857" y="2219366"/>
            <a:ext cx="13696999" cy="5389521"/>
          </a:xfrm>
          <a:prstGeom prst="rect">
            <a:avLst/>
          </a:prstGeom>
          <a:noFill/>
          <a:ln>
            <a:noFill/>
          </a:ln>
        </p:spPr>
        <p:txBody>
          <a:bodyPr spcFirstLastPara="1" wrap="square" lIns="91425" tIns="0" rIns="91425" bIns="0" anchor="t" anchorCtr="0">
            <a:normAutofit/>
          </a:bodyPr>
          <a:lstStyle/>
          <a:p>
            <a:pPr marL="457200" lvl="0" indent="-228600" algn="l" rtl="0">
              <a:lnSpc>
                <a:spcPct val="115000"/>
              </a:lnSpc>
              <a:spcBef>
                <a:spcPts val="1000"/>
              </a:spcBef>
              <a:spcAft>
                <a:spcPts val="0"/>
              </a:spcAft>
              <a:buSzPts val="2800"/>
              <a:buNone/>
            </a:pPr>
            <a:r>
              <a:rPr lang="en-US" b="1" dirty="0">
                <a:solidFill>
                  <a:srgbClr val="404040"/>
                </a:solidFill>
                <a:latin typeface="Open Sans"/>
                <a:ea typeface="Open Sans"/>
                <a:cs typeface="Open Sans"/>
                <a:sym typeface="Open Sans"/>
              </a:rPr>
              <a:t>Objective: </a:t>
            </a:r>
            <a:r>
              <a:rPr lang="en-US" dirty="0">
                <a:solidFill>
                  <a:srgbClr val="404040"/>
                </a:solidFill>
                <a:latin typeface="Open Sans"/>
                <a:ea typeface="Open Sans"/>
                <a:cs typeface="Open Sans"/>
                <a:sym typeface="Open Sans"/>
              </a:rPr>
              <a:t>In this demonstration, we will learn more about data types, operators, and strings in Python.</a:t>
            </a:r>
          </a:p>
          <a:p>
            <a:pPr marL="457200" lvl="0" indent="-228600" algn="l" rtl="0">
              <a:lnSpc>
                <a:spcPct val="115000"/>
              </a:lnSpc>
              <a:spcBef>
                <a:spcPts val="1000"/>
              </a:spcBef>
              <a:spcAft>
                <a:spcPts val="0"/>
              </a:spcAft>
              <a:buSzPts val="2800"/>
              <a:buNone/>
            </a:pPr>
            <a:endParaRPr lang="en-US" b="1" dirty="0">
              <a:latin typeface="Open Sans"/>
              <a:ea typeface="Open Sans"/>
              <a:cs typeface="Open Sans"/>
              <a:sym typeface="Open Sans"/>
            </a:endParaRPr>
          </a:p>
          <a:p>
            <a:pPr marL="457200" lvl="0" indent="-228600" algn="l" rtl="0">
              <a:lnSpc>
                <a:spcPct val="115000"/>
              </a:lnSpc>
              <a:spcBef>
                <a:spcPts val="1000"/>
              </a:spcBef>
              <a:spcAft>
                <a:spcPts val="0"/>
              </a:spcAft>
              <a:buSzPts val="2800"/>
              <a:buNone/>
            </a:pPr>
            <a:r>
              <a:rPr lang="en-US" b="1" dirty="0">
                <a:solidFill>
                  <a:srgbClr val="404040"/>
                </a:solidFill>
                <a:latin typeface="Open Sans"/>
                <a:ea typeface="Open Sans"/>
                <a:cs typeface="Open Sans"/>
                <a:sym typeface="Open Sans"/>
              </a:rPr>
              <a:t>Tasks to perform:</a:t>
            </a:r>
            <a:endParaRPr dirty="0"/>
          </a:p>
          <a:p>
            <a:pPr marL="457200" indent="-228600" algn="l">
              <a:lnSpc>
                <a:spcPct val="115000"/>
              </a:lnSpc>
              <a:spcBef>
                <a:spcPts val="2200"/>
              </a:spcBef>
              <a:buSzPts val="2800"/>
            </a:pPr>
            <a:r>
              <a:rPr lang="en-US" dirty="0">
                <a:solidFill>
                  <a:srgbClr val="404040"/>
                </a:solidFill>
                <a:latin typeface="Open Sans"/>
                <a:ea typeface="Open Sans"/>
                <a:cs typeface="Open Sans"/>
                <a:sym typeface="Open Sans"/>
              </a:rPr>
              <a:t>1. Introduce data types</a:t>
            </a:r>
            <a:endParaRPr lang="en-US" dirty="0"/>
          </a:p>
          <a:p>
            <a:pPr marL="457200" lvl="0" indent="-228600" algn="l" rtl="0">
              <a:lnSpc>
                <a:spcPct val="115000"/>
              </a:lnSpc>
              <a:spcBef>
                <a:spcPts val="2200"/>
              </a:spcBef>
              <a:spcAft>
                <a:spcPts val="0"/>
              </a:spcAft>
              <a:buSzPts val="2800"/>
              <a:buNone/>
            </a:pPr>
            <a:r>
              <a:rPr lang="en-US" dirty="0">
                <a:solidFill>
                  <a:srgbClr val="404040"/>
                </a:solidFill>
                <a:latin typeface="Open Sans"/>
                <a:ea typeface="Open Sans"/>
                <a:cs typeface="Open Sans"/>
                <a:sym typeface="Open Sans"/>
              </a:rPr>
              <a:t>2. Use operators in Python</a:t>
            </a:r>
          </a:p>
          <a:p>
            <a:pPr marL="457200" lvl="0" indent="-228600" algn="l" rtl="0">
              <a:lnSpc>
                <a:spcPct val="115000"/>
              </a:lnSpc>
              <a:spcBef>
                <a:spcPts val="2200"/>
              </a:spcBef>
              <a:spcAft>
                <a:spcPts val="0"/>
              </a:spcAft>
              <a:buSzPts val="2800"/>
              <a:buNone/>
            </a:pPr>
            <a:r>
              <a:rPr lang="en-US" dirty="0">
                <a:latin typeface="Open Sans"/>
                <a:ea typeface="Open Sans"/>
                <a:cs typeface="Open Sans"/>
                <a:sym typeface="Open Sans"/>
              </a:rPr>
              <a:t>3. Understand strings</a:t>
            </a:r>
            <a:endParaRPr dirty="0"/>
          </a:p>
        </p:txBody>
      </p:sp>
      <p:grpSp>
        <p:nvGrpSpPr>
          <p:cNvPr id="7" name="Group 6">
            <a:extLst>
              <a:ext uri="{FF2B5EF4-FFF2-40B4-BE49-F238E27FC236}">
                <a16:creationId xmlns:a16="http://schemas.microsoft.com/office/drawing/2014/main" id="{9DF5CABB-61A7-9D36-7940-5C9F86647A85}"/>
              </a:ext>
            </a:extLst>
          </p:cNvPr>
          <p:cNvGrpSpPr/>
          <p:nvPr/>
        </p:nvGrpSpPr>
        <p:grpSpPr>
          <a:xfrm>
            <a:off x="1097909" y="6759072"/>
            <a:ext cx="13866234" cy="1858211"/>
            <a:chOff x="1402796" y="7282210"/>
            <a:chExt cx="13866234" cy="2131757"/>
          </a:xfrm>
        </p:grpSpPr>
        <p:sp>
          <p:nvSpPr>
            <p:cNvPr id="8" name="TextBox 7">
              <a:extLst>
                <a:ext uri="{FF2B5EF4-FFF2-40B4-BE49-F238E27FC236}">
                  <a16:creationId xmlns:a16="http://schemas.microsoft.com/office/drawing/2014/main" id="{34D7DABC-88D5-C87C-497C-02E45D371A52}"/>
                </a:ext>
              </a:extLst>
            </p:cNvPr>
            <p:cNvSpPr txBox="1"/>
            <p:nvPr/>
          </p:nvSpPr>
          <p:spPr>
            <a:xfrm>
              <a:off x="2656115" y="7754471"/>
              <a:ext cx="11495314" cy="1659496"/>
            </a:xfrm>
            <a:prstGeom prst="rect">
              <a:avLst/>
            </a:prstGeom>
            <a:noFill/>
          </p:spPr>
          <p:txBody>
            <a:bodyPr wrap="square">
              <a:spAutoFit/>
            </a:bodyPr>
            <a:lstStyle/>
            <a:p>
              <a:pPr algn="ctr" rtl="0">
                <a:spcBef>
                  <a:spcPts val="0"/>
                </a:spcBef>
                <a:spcAft>
                  <a:spcPts val="0"/>
                </a:spcAft>
              </a:pPr>
              <a:r>
                <a:rPr lang="en-US" sz="2200" b="0" i="0" u="none" strike="noStrike" dirty="0">
                  <a:solidFill>
                    <a:srgbClr val="3F3F3F"/>
                  </a:solidFill>
                  <a:effectLst/>
                  <a:latin typeface="Open Sans" pitchFamily="2" charset="0"/>
                </a:rPr>
                <a:t>Please refer to the </a:t>
              </a:r>
              <a:r>
                <a:rPr lang="en-US" sz="2200" b="1" i="0" u="none" strike="noStrike" dirty="0">
                  <a:solidFill>
                    <a:srgbClr val="3F3F3F"/>
                  </a:solidFill>
                  <a:effectLst/>
                  <a:latin typeface="Open Sans" pitchFamily="2" charset="0"/>
                </a:rPr>
                <a:t>Reference Material</a:t>
              </a:r>
              <a:r>
                <a:rPr lang="en-US" sz="2200" b="0" i="0" u="none" strike="noStrike" dirty="0">
                  <a:solidFill>
                    <a:srgbClr val="3F3F3F"/>
                  </a:solidFill>
                  <a:effectLst/>
                  <a:latin typeface="Open Sans" pitchFamily="2" charset="0"/>
                </a:rPr>
                <a:t> section to download the </a:t>
              </a:r>
              <a:r>
                <a:rPr lang="en-US" sz="2200" b="1" i="0" u="none" strike="noStrike" dirty="0">
                  <a:solidFill>
                    <a:srgbClr val="3F3F3F"/>
                  </a:solidFill>
                  <a:effectLst/>
                  <a:latin typeface="Open Sans" pitchFamily="2" charset="0"/>
                </a:rPr>
                <a:t>Jupyter </a:t>
              </a:r>
              <a:r>
                <a:rPr lang="en-US" sz="2200" b="1" dirty="0">
                  <a:solidFill>
                    <a:srgbClr val="3F3F3F"/>
                  </a:solidFill>
                  <a:latin typeface="Open Sans" pitchFamily="2" charset="0"/>
                </a:rPr>
                <a:t>N</a:t>
              </a:r>
              <a:r>
                <a:rPr lang="en-US" sz="2200" b="1" i="0" u="none" strike="noStrike" dirty="0">
                  <a:solidFill>
                    <a:srgbClr val="3F3F3F"/>
                  </a:solidFill>
                  <a:effectLst/>
                  <a:latin typeface="Open Sans" pitchFamily="2" charset="0"/>
                </a:rPr>
                <a:t>otebook </a:t>
              </a:r>
              <a:r>
                <a:rPr lang="en-US" sz="2200" b="0" i="0" u="none" strike="noStrike" dirty="0">
                  <a:solidFill>
                    <a:srgbClr val="3F3F3F"/>
                  </a:solidFill>
                  <a:effectLst/>
                  <a:latin typeface="Open Sans" pitchFamily="2" charset="0"/>
                </a:rPr>
                <a:t>files for the mentioned topic.</a:t>
              </a:r>
              <a:endParaRPr lang="en-US" sz="2200" b="0" dirty="0">
                <a:effectLst/>
              </a:endParaRPr>
            </a:p>
            <a:p>
              <a:br>
                <a:rPr lang="en-US" sz="2200" dirty="0"/>
              </a:br>
              <a:endParaRPr lang="en-US" sz="2200" dirty="0"/>
            </a:p>
          </p:txBody>
        </p:sp>
        <p:sp>
          <p:nvSpPr>
            <p:cNvPr id="9" name="Google Shape;438;p14">
              <a:extLst>
                <a:ext uri="{FF2B5EF4-FFF2-40B4-BE49-F238E27FC236}">
                  <a16:creationId xmlns:a16="http://schemas.microsoft.com/office/drawing/2014/main" id="{B3AD434D-A796-7167-9A44-97A45D51570F}"/>
                </a:ext>
              </a:extLst>
            </p:cNvPr>
            <p:cNvSpPr/>
            <p:nvPr/>
          </p:nvSpPr>
          <p:spPr>
            <a:xfrm>
              <a:off x="1701197" y="7282210"/>
              <a:ext cx="2018887"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439;p14">
              <a:extLst>
                <a:ext uri="{FF2B5EF4-FFF2-40B4-BE49-F238E27FC236}">
                  <a16:creationId xmlns:a16="http://schemas.microsoft.com/office/drawing/2014/main" id="{0D368581-20DD-509A-8BFB-525C18089B0F}"/>
                </a:ext>
              </a:extLst>
            </p:cNvPr>
            <p:cNvSpPr txBox="1"/>
            <p:nvPr/>
          </p:nvSpPr>
          <p:spPr>
            <a:xfrm>
              <a:off x="1966058" y="7322450"/>
              <a:ext cx="1450420" cy="274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1" u="none" strike="noStrike" cap="none" dirty="0">
                  <a:solidFill>
                    <a:srgbClr val="FFFFFF"/>
                  </a:solidFill>
                  <a:latin typeface="Open Sans"/>
                  <a:ea typeface="Open Sans"/>
                  <a:cs typeface="Open Sans"/>
                  <a:sym typeface="Open Sans"/>
                </a:rPr>
                <a:t>Note</a:t>
              </a:r>
              <a:endParaRPr sz="2000" b="1" i="1" u="none" strike="noStrike" cap="none" dirty="0">
                <a:solidFill>
                  <a:srgbClr val="FFFFFF"/>
                </a:solidFill>
                <a:latin typeface="Open Sans"/>
                <a:ea typeface="Open Sans"/>
                <a:cs typeface="Open Sans"/>
                <a:sym typeface="Open Sans"/>
              </a:endParaRPr>
            </a:p>
          </p:txBody>
        </p:sp>
        <p:sp>
          <p:nvSpPr>
            <p:cNvPr id="11" name="Google Shape;441;p14">
              <a:extLst>
                <a:ext uri="{FF2B5EF4-FFF2-40B4-BE49-F238E27FC236}">
                  <a16:creationId xmlns:a16="http://schemas.microsoft.com/office/drawing/2014/main" id="{DE632E1C-FEC8-CAE8-7D63-C96B94A34D38}"/>
                </a:ext>
              </a:extLst>
            </p:cNvPr>
            <p:cNvSpPr/>
            <p:nvPr/>
          </p:nvSpPr>
          <p:spPr>
            <a:xfrm>
              <a:off x="1402796" y="7590971"/>
              <a:ext cx="13866234" cy="972457"/>
            </a:xfrm>
            <a:prstGeom prst="roundRect">
              <a:avLst>
                <a:gd name="adj" fmla="val 16667"/>
              </a:avLst>
            </a:prstGeom>
            <a:noFill/>
            <a:ln w="285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Text Placeholder 2">
            <a:extLst>
              <a:ext uri="{FF2B5EF4-FFF2-40B4-BE49-F238E27FC236}">
                <a16:creationId xmlns:a16="http://schemas.microsoft.com/office/drawing/2014/main" id="{9024EB42-42BA-2143-285A-FB364A6F3DDC}"/>
              </a:ext>
            </a:extLst>
          </p:cNvPr>
          <p:cNvSpPr>
            <a:spLocks noGrp="1"/>
          </p:cNvSpPr>
          <p:nvPr>
            <p:ph type="body" sz="quarter" idx="11"/>
          </p:nvPr>
        </p:nvSpPr>
        <p:spPr/>
        <p:txBody>
          <a:bodyPr/>
          <a:lstStyle/>
          <a:p>
            <a:r>
              <a:rPr lang="en-US" sz="2200" b="0" i="0" u="none" strike="noStrike" dirty="0">
                <a:solidFill>
                  <a:srgbClr val="3F3F3F"/>
                </a:solidFill>
                <a:effectLst/>
                <a:latin typeface="Open Sans" panose="020B0606030504020204" pitchFamily="34" charset="0"/>
              </a:rPr>
              <a:t>Identify various Python data types to handle diverse data efficiently</a:t>
            </a:r>
            <a:endParaRPr lang="en-IN" dirty="0"/>
          </a:p>
        </p:txBody>
      </p:sp>
      <p:sp>
        <p:nvSpPr>
          <p:cNvPr id="5" name="Text Placeholder 4">
            <a:extLst>
              <a:ext uri="{FF2B5EF4-FFF2-40B4-BE49-F238E27FC236}">
                <a16:creationId xmlns:a16="http://schemas.microsoft.com/office/drawing/2014/main" id="{CEA238EF-6BBF-ED5E-722F-B82ED6B600C5}"/>
              </a:ext>
            </a:extLst>
          </p:cNvPr>
          <p:cNvSpPr>
            <a:spLocks noGrp="1"/>
          </p:cNvSpPr>
          <p:nvPr>
            <p:ph type="body" sz="quarter" idx="12"/>
          </p:nvPr>
        </p:nvSpPr>
        <p:spPr>
          <a:xfrm>
            <a:off x="1332356" y="3850583"/>
            <a:ext cx="9036000" cy="1011600"/>
          </a:xfrm>
        </p:spPr>
        <p:txBody>
          <a:bodyPr/>
          <a:lstStyle/>
          <a:p>
            <a:r>
              <a:rPr lang="en-US" dirty="0">
                <a:solidFill>
                  <a:srgbClr val="3F3F3F"/>
                </a:solidFill>
              </a:rPr>
              <a:t>Assign different data types to Python variables to manage data effectively</a:t>
            </a:r>
            <a:endParaRPr lang="en-IN" dirty="0">
              <a:solidFill>
                <a:srgbClr val="3F3F3F"/>
              </a:solidFill>
            </a:endParaRPr>
          </a:p>
        </p:txBody>
      </p:sp>
      <p:sp>
        <p:nvSpPr>
          <p:cNvPr id="7" name="Text Placeholder 6">
            <a:extLst>
              <a:ext uri="{FF2B5EF4-FFF2-40B4-BE49-F238E27FC236}">
                <a16:creationId xmlns:a16="http://schemas.microsoft.com/office/drawing/2014/main" id="{CB870748-7E6C-C043-635B-4EF2762070EC}"/>
              </a:ext>
            </a:extLst>
          </p:cNvPr>
          <p:cNvSpPr>
            <a:spLocks noGrp="1"/>
          </p:cNvSpPr>
          <p:nvPr>
            <p:ph type="body" sz="quarter" idx="13"/>
          </p:nvPr>
        </p:nvSpPr>
        <p:spPr>
          <a:xfrm>
            <a:off x="1331837" y="4986587"/>
            <a:ext cx="9036000" cy="1011600"/>
          </a:xfrm>
        </p:spPr>
        <p:txBody>
          <a:bodyPr>
            <a:noAutofit/>
          </a:bodyPr>
          <a:lstStyle/>
          <a:p>
            <a:r>
              <a:rPr lang="en-US" dirty="0">
                <a:solidFill>
                  <a:srgbClr val="3F3F3F"/>
                </a:solidFill>
              </a:rPr>
              <a:t>Write and test Python code that demonstrates the use of arithmetic, assignment, comparison, logical, and miscellaneous operators</a:t>
            </a:r>
            <a:endParaRPr lang="en-IN" dirty="0"/>
          </a:p>
        </p:txBody>
      </p:sp>
      <p:sp>
        <p:nvSpPr>
          <p:cNvPr id="9" name="Text Placeholder 8">
            <a:extLst>
              <a:ext uri="{FF2B5EF4-FFF2-40B4-BE49-F238E27FC236}">
                <a16:creationId xmlns:a16="http://schemas.microsoft.com/office/drawing/2014/main" id="{CE71E57A-B266-F3B4-7AC2-1287C3B2C1CF}"/>
              </a:ext>
            </a:extLst>
          </p:cNvPr>
          <p:cNvSpPr>
            <a:spLocks noGrp="1"/>
          </p:cNvSpPr>
          <p:nvPr>
            <p:ph type="body" sz="quarter" idx="14"/>
          </p:nvPr>
        </p:nvSpPr>
        <p:spPr>
          <a:xfrm>
            <a:off x="1332873" y="6499338"/>
            <a:ext cx="10643537" cy="1010072"/>
          </a:xfrm>
        </p:spPr>
        <p:txBody>
          <a:bodyPr/>
          <a:lstStyle/>
          <a:p>
            <a:r>
              <a:rPr lang="en-US" sz="2200" b="0" i="0" u="none" strike="noStrike" dirty="0">
                <a:solidFill>
                  <a:srgbClr val="3F3F3F"/>
                </a:solidFill>
                <a:effectLst/>
                <a:latin typeface="Open Sans" panose="020B0606030504020204" pitchFamily="34" charset="0"/>
              </a:rPr>
              <a:t> Manipulate strings using Python string functions to enhance text processing capabilities</a:t>
            </a:r>
            <a:endParaRPr lang="en-IN" dirty="0"/>
          </a:p>
        </p:txBody>
      </p:sp>
      <p:grpSp>
        <p:nvGrpSpPr>
          <p:cNvPr id="10" name="Group 9">
            <a:extLst>
              <a:ext uri="{FF2B5EF4-FFF2-40B4-BE49-F238E27FC236}">
                <a16:creationId xmlns:a16="http://schemas.microsoft.com/office/drawing/2014/main" id="{D4D3EA8F-44F2-561C-7F85-EA20DFAC686B}"/>
              </a:ext>
            </a:extLst>
          </p:cNvPr>
          <p:cNvGrpSpPr/>
          <p:nvPr/>
        </p:nvGrpSpPr>
        <p:grpSpPr>
          <a:xfrm>
            <a:off x="834119" y="2857782"/>
            <a:ext cx="351220" cy="282105"/>
            <a:chOff x="856801" y="3908282"/>
            <a:chExt cx="351220" cy="282105"/>
          </a:xfrm>
        </p:grpSpPr>
        <p:sp>
          <p:nvSpPr>
            <p:cNvPr id="11" name="Isosceles Triangle 52">
              <a:extLst>
                <a:ext uri="{FF2B5EF4-FFF2-40B4-BE49-F238E27FC236}">
                  <a16:creationId xmlns:a16="http://schemas.microsoft.com/office/drawing/2014/main" id="{97D36E9A-A0B9-1C74-B6B3-E62DE7AFC65E}"/>
                </a:ext>
              </a:extLst>
            </p:cNvPr>
            <p:cNvSpPr/>
            <p:nvPr/>
          </p:nvSpPr>
          <p:spPr>
            <a:xfrm rot="5400000">
              <a:off x="1042537" y="3991623"/>
              <a:ext cx="218861" cy="112106"/>
            </a:xfrm>
            <a:custGeom>
              <a:avLst/>
              <a:gdLst>
                <a:gd name="connsiteX0" fmla="*/ 0 w 1022741"/>
                <a:gd name="connsiteY0" fmla="*/ 703057 h 703057"/>
                <a:gd name="connsiteX1" fmla="*/ 511371 w 1022741"/>
                <a:gd name="connsiteY1" fmla="*/ 0 h 703057"/>
                <a:gd name="connsiteX2" fmla="*/ 1022741 w 1022741"/>
                <a:gd name="connsiteY2" fmla="*/ 703057 h 703057"/>
                <a:gd name="connsiteX3" fmla="*/ 0 w 1022741"/>
                <a:gd name="connsiteY3" fmla="*/ 703057 h 703057"/>
                <a:gd name="connsiteX0" fmla="*/ 0 w 914400"/>
                <a:gd name="connsiteY0" fmla="*/ 711724 h 711724"/>
                <a:gd name="connsiteX1" fmla="*/ 403030 w 914400"/>
                <a:gd name="connsiteY1" fmla="*/ 0 h 711724"/>
                <a:gd name="connsiteX2" fmla="*/ 914400 w 914400"/>
                <a:gd name="connsiteY2" fmla="*/ 703057 h 711724"/>
                <a:gd name="connsiteX3" fmla="*/ 0 w 914400"/>
                <a:gd name="connsiteY3" fmla="*/ 711724 h 711724"/>
                <a:gd name="connsiteX0" fmla="*/ 0 w 806058"/>
                <a:gd name="connsiteY0" fmla="*/ 711724 h 711724"/>
                <a:gd name="connsiteX1" fmla="*/ 403030 w 806058"/>
                <a:gd name="connsiteY1" fmla="*/ 0 h 711724"/>
                <a:gd name="connsiteX2" fmla="*/ 806058 w 806058"/>
                <a:gd name="connsiteY2" fmla="*/ 707390 h 711724"/>
                <a:gd name="connsiteX3" fmla="*/ 0 w 806058"/>
                <a:gd name="connsiteY3" fmla="*/ 711724 h 711724"/>
                <a:gd name="connsiteX0" fmla="*/ 0 w 689050"/>
                <a:gd name="connsiteY0" fmla="*/ 495041 h 707390"/>
                <a:gd name="connsiteX1" fmla="*/ 286022 w 689050"/>
                <a:gd name="connsiteY1" fmla="*/ 0 h 707390"/>
                <a:gd name="connsiteX2" fmla="*/ 689050 w 689050"/>
                <a:gd name="connsiteY2" fmla="*/ 707390 h 707390"/>
                <a:gd name="connsiteX3" fmla="*/ 0 w 689050"/>
                <a:gd name="connsiteY3" fmla="*/ 495041 h 707390"/>
                <a:gd name="connsiteX0" fmla="*/ 0 w 563374"/>
                <a:gd name="connsiteY0" fmla="*/ 495041 h 495041"/>
                <a:gd name="connsiteX1" fmla="*/ 286022 w 563374"/>
                <a:gd name="connsiteY1" fmla="*/ 0 h 495041"/>
                <a:gd name="connsiteX2" fmla="*/ 563374 w 563374"/>
                <a:gd name="connsiteY2" fmla="*/ 495041 h 495041"/>
                <a:gd name="connsiteX3" fmla="*/ 0 w 563374"/>
                <a:gd name="connsiteY3" fmla="*/ 495041 h 495041"/>
                <a:gd name="connsiteX0" fmla="*/ 0 w 563377"/>
                <a:gd name="connsiteY0" fmla="*/ 495041 h 495041"/>
                <a:gd name="connsiteX1" fmla="*/ 286022 w 563377"/>
                <a:gd name="connsiteY1" fmla="*/ 0 h 495041"/>
                <a:gd name="connsiteX2" fmla="*/ 563377 w 563377"/>
                <a:gd name="connsiteY2" fmla="*/ 490708 h 495041"/>
                <a:gd name="connsiteX3" fmla="*/ 0 w 563377"/>
                <a:gd name="connsiteY3" fmla="*/ 495041 h 495041"/>
                <a:gd name="connsiteX0" fmla="*/ 0 w 593712"/>
                <a:gd name="connsiteY0" fmla="*/ 495041 h 495041"/>
                <a:gd name="connsiteX1" fmla="*/ 286022 w 593712"/>
                <a:gd name="connsiteY1" fmla="*/ 0 h 495041"/>
                <a:gd name="connsiteX2" fmla="*/ 593712 w 593712"/>
                <a:gd name="connsiteY2" fmla="*/ 473374 h 495041"/>
                <a:gd name="connsiteX3" fmla="*/ 0 w 593712"/>
                <a:gd name="connsiteY3" fmla="*/ 495041 h 495041"/>
                <a:gd name="connsiteX0" fmla="*/ 0 w 632713"/>
                <a:gd name="connsiteY0" fmla="*/ 490707 h 490707"/>
                <a:gd name="connsiteX1" fmla="*/ 325023 w 632713"/>
                <a:gd name="connsiteY1" fmla="*/ 0 h 490707"/>
                <a:gd name="connsiteX2" fmla="*/ 632713 w 632713"/>
                <a:gd name="connsiteY2" fmla="*/ 473374 h 490707"/>
                <a:gd name="connsiteX3" fmla="*/ 0 w 632713"/>
                <a:gd name="connsiteY3" fmla="*/ 490707 h 490707"/>
              </a:gdLst>
              <a:ahLst/>
              <a:cxnLst>
                <a:cxn ang="0">
                  <a:pos x="connsiteX0" y="connsiteY0"/>
                </a:cxn>
                <a:cxn ang="0">
                  <a:pos x="connsiteX1" y="connsiteY1"/>
                </a:cxn>
                <a:cxn ang="0">
                  <a:pos x="connsiteX2" y="connsiteY2"/>
                </a:cxn>
                <a:cxn ang="0">
                  <a:pos x="connsiteX3" y="connsiteY3"/>
                </a:cxn>
              </a:cxnLst>
              <a:rect l="l" t="t" r="r" b="b"/>
              <a:pathLst>
                <a:path w="632713" h="490707">
                  <a:moveTo>
                    <a:pt x="0" y="490707"/>
                  </a:moveTo>
                  <a:lnTo>
                    <a:pt x="325023" y="0"/>
                  </a:lnTo>
                  <a:lnTo>
                    <a:pt x="632713" y="473374"/>
                  </a:lnTo>
                  <a:lnTo>
                    <a:pt x="0" y="490707"/>
                  </a:lnTo>
                  <a:close/>
                </a:path>
              </a:pathLst>
            </a:custGeom>
            <a:solidFill>
              <a:srgbClr val="00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nvGrpSpPr>
            <p:cNvPr id="12" name="Group 11">
              <a:extLst>
                <a:ext uri="{FF2B5EF4-FFF2-40B4-BE49-F238E27FC236}">
                  <a16:creationId xmlns:a16="http://schemas.microsoft.com/office/drawing/2014/main" id="{454BA0D0-2B15-4FD8-1452-65BC5A73BCCE}"/>
                </a:ext>
              </a:extLst>
            </p:cNvPr>
            <p:cNvGrpSpPr/>
            <p:nvPr/>
          </p:nvGrpSpPr>
          <p:grpSpPr>
            <a:xfrm>
              <a:off x="856801" y="3908282"/>
              <a:ext cx="282105" cy="282105"/>
              <a:chOff x="9984259" y="2409568"/>
              <a:chExt cx="815546" cy="815546"/>
            </a:xfrm>
          </p:grpSpPr>
          <p:sp>
            <p:nvSpPr>
              <p:cNvPr id="13" name="Oval 12">
                <a:extLst>
                  <a:ext uri="{FF2B5EF4-FFF2-40B4-BE49-F238E27FC236}">
                    <a16:creationId xmlns:a16="http://schemas.microsoft.com/office/drawing/2014/main" id="{2F037848-61F4-C0DE-3802-25F2EA3C001D}"/>
                  </a:ext>
                </a:extLst>
              </p:cNvPr>
              <p:cNvSpPr/>
              <p:nvPr/>
            </p:nvSpPr>
            <p:spPr>
              <a:xfrm>
                <a:off x="9984259" y="2409568"/>
                <a:ext cx="815546" cy="815546"/>
              </a:xfrm>
              <a:prstGeom prst="ellipse">
                <a:avLst/>
              </a:prstGeom>
              <a:solidFill>
                <a:schemeClr val="bg1"/>
              </a:solidFill>
              <a:ln w="12700">
                <a:solidFill>
                  <a:srgbClr val="0078EE"/>
                </a:solidFill>
              </a:ln>
              <a:effectLst>
                <a:outerShdw blurRad="38100" dir="10800000" sx="105000" sy="105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4" name="Oval 13">
                <a:extLst>
                  <a:ext uri="{FF2B5EF4-FFF2-40B4-BE49-F238E27FC236}">
                    <a16:creationId xmlns:a16="http://schemas.microsoft.com/office/drawing/2014/main" id="{9A1ABAF1-FF8D-F947-12F2-0E853EE2AD30}"/>
                  </a:ext>
                </a:extLst>
              </p:cNvPr>
              <p:cNvSpPr/>
              <p:nvPr/>
            </p:nvSpPr>
            <p:spPr>
              <a:xfrm>
                <a:off x="10082990" y="2508299"/>
                <a:ext cx="618919" cy="618919"/>
              </a:xfrm>
              <a:prstGeom prst="ellipse">
                <a:avLst/>
              </a:prstGeom>
              <a:solidFill>
                <a:srgbClr val="0078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grpSp>
        <p:nvGrpSpPr>
          <p:cNvPr id="15" name="Group 14">
            <a:extLst>
              <a:ext uri="{FF2B5EF4-FFF2-40B4-BE49-F238E27FC236}">
                <a16:creationId xmlns:a16="http://schemas.microsoft.com/office/drawing/2014/main" id="{E855CB39-8513-6F25-51F4-8CD1654C3993}"/>
              </a:ext>
            </a:extLst>
          </p:cNvPr>
          <p:cNvGrpSpPr/>
          <p:nvPr/>
        </p:nvGrpSpPr>
        <p:grpSpPr>
          <a:xfrm>
            <a:off x="834119" y="6566758"/>
            <a:ext cx="351220" cy="282105"/>
            <a:chOff x="856801" y="3908282"/>
            <a:chExt cx="351220" cy="282105"/>
          </a:xfrm>
        </p:grpSpPr>
        <p:sp>
          <p:nvSpPr>
            <p:cNvPr id="16" name="Isosceles Triangle 52">
              <a:extLst>
                <a:ext uri="{FF2B5EF4-FFF2-40B4-BE49-F238E27FC236}">
                  <a16:creationId xmlns:a16="http://schemas.microsoft.com/office/drawing/2014/main" id="{AF56CACC-E8D6-50BF-21C3-DC21A9991E5B}"/>
                </a:ext>
              </a:extLst>
            </p:cNvPr>
            <p:cNvSpPr/>
            <p:nvPr/>
          </p:nvSpPr>
          <p:spPr>
            <a:xfrm rot="5400000">
              <a:off x="1042537" y="3991623"/>
              <a:ext cx="218861" cy="112106"/>
            </a:xfrm>
            <a:custGeom>
              <a:avLst/>
              <a:gdLst>
                <a:gd name="connsiteX0" fmla="*/ 0 w 1022741"/>
                <a:gd name="connsiteY0" fmla="*/ 703057 h 703057"/>
                <a:gd name="connsiteX1" fmla="*/ 511371 w 1022741"/>
                <a:gd name="connsiteY1" fmla="*/ 0 h 703057"/>
                <a:gd name="connsiteX2" fmla="*/ 1022741 w 1022741"/>
                <a:gd name="connsiteY2" fmla="*/ 703057 h 703057"/>
                <a:gd name="connsiteX3" fmla="*/ 0 w 1022741"/>
                <a:gd name="connsiteY3" fmla="*/ 703057 h 703057"/>
                <a:gd name="connsiteX0" fmla="*/ 0 w 914400"/>
                <a:gd name="connsiteY0" fmla="*/ 711724 h 711724"/>
                <a:gd name="connsiteX1" fmla="*/ 403030 w 914400"/>
                <a:gd name="connsiteY1" fmla="*/ 0 h 711724"/>
                <a:gd name="connsiteX2" fmla="*/ 914400 w 914400"/>
                <a:gd name="connsiteY2" fmla="*/ 703057 h 711724"/>
                <a:gd name="connsiteX3" fmla="*/ 0 w 914400"/>
                <a:gd name="connsiteY3" fmla="*/ 711724 h 711724"/>
                <a:gd name="connsiteX0" fmla="*/ 0 w 806058"/>
                <a:gd name="connsiteY0" fmla="*/ 711724 h 711724"/>
                <a:gd name="connsiteX1" fmla="*/ 403030 w 806058"/>
                <a:gd name="connsiteY1" fmla="*/ 0 h 711724"/>
                <a:gd name="connsiteX2" fmla="*/ 806058 w 806058"/>
                <a:gd name="connsiteY2" fmla="*/ 707390 h 711724"/>
                <a:gd name="connsiteX3" fmla="*/ 0 w 806058"/>
                <a:gd name="connsiteY3" fmla="*/ 711724 h 711724"/>
                <a:gd name="connsiteX0" fmla="*/ 0 w 689050"/>
                <a:gd name="connsiteY0" fmla="*/ 495041 h 707390"/>
                <a:gd name="connsiteX1" fmla="*/ 286022 w 689050"/>
                <a:gd name="connsiteY1" fmla="*/ 0 h 707390"/>
                <a:gd name="connsiteX2" fmla="*/ 689050 w 689050"/>
                <a:gd name="connsiteY2" fmla="*/ 707390 h 707390"/>
                <a:gd name="connsiteX3" fmla="*/ 0 w 689050"/>
                <a:gd name="connsiteY3" fmla="*/ 495041 h 707390"/>
                <a:gd name="connsiteX0" fmla="*/ 0 w 563374"/>
                <a:gd name="connsiteY0" fmla="*/ 495041 h 495041"/>
                <a:gd name="connsiteX1" fmla="*/ 286022 w 563374"/>
                <a:gd name="connsiteY1" fmla="*/ 0 h 495041"/>
                <a:gd name="connsiteX2" fmla="*/ 563374 w 563374"/>
                <a:gd name="connsiteY2" fmla="*/ 495041 h 495041"/>
                <a:gd name="connsiteX3" fmla="*/ 0 w 563374"/>
                <a:gd name="connsiteY3" fmla="*/ 495041 h 495041"/>
                <a:gd name="connsiteX0" fmla="*/ 0 w 563377"/>
                <a:gd name="connsiteY0" fmla="*/ 495041 h 495041"/>
                <a:gd name="connsiteX1" fmla="*/ 286022 w 563377"/>
                <a:gd name="connsiteY1" fmla="*/ 0 h 495041"/>
                <a:gd name="connsiteX2" fmla="*/ 563377 w 563377"/>
                <a:gd name="connsiteY2" fmla="*/ 490708 h 495041"/>
                <a:gd name="connsiteX3" fmla="*/ 0 w 563377"/>
                <a:gd name="connsiteY3" fmla="*/ 495041 h 495041"/>
                <a:gd name="connsiteX0" fmla="*/ 0 w 593712"/>
                <a:gd name="connsiteY0" fmla="*/ 495041 h 495041"/>
                <a:gd name="connsiteX1" fmla="*/ 286022 w 593712"/>
                <a:gd name="connsiteY1" fmla="*/ 0 h 495041"/>
                <a:gd name="connsiteX2" fmla="*/ 593712 w 593712"/>
                <a:gd name="connsiteY2" fmla="*/ 473374 h 495041"/>
                <a:gd name="connsiteX3" fmla="*/ 0 w 593712"/>
                <a:gd name="connsiteY3" fmla="*/ 495041 h 495041"/>
                <a:gd name="connsiteX0" fmla="*/ 0 w 632713"/>
                <a:gd name="connsiteY0" fmla="*/ 490707 h 490707"/>
                <a:gd name="connsiteX1" fmla="*/ 325023 w 632713"/>
                <a:gd name="connsiteY1" fmla="*/ 0 h 490707"/>
                <a:gd name="connsiteX2" fmla="*/ 632713 w 632713"/>
                <a:gd name="connsiteY2" fmla="*/ 473374 h 490707"/>
                <a:gd name="connsiteX3" fmla="*/ 0 w 632713"/>
                <a:gd name="connsiteY3" fmla="*/ 490707 h 490707"/>
              </a:gdLst>
              <a:ahLst/>
              <a:cxnLst>
                <a:cxn ang="0">
                  <a:pos x="connsiteX0" y="connsiteY0"/>
                </a:cxn>
                <a:cxn ang="0">
                  <a:pos x="connsiteX1" y="connsiteY1"/>
                </a:cxn>
                <a:cxn ang="0">
                  <a:pos x="connsiteX2" y="connsiteY2"/>
                </a:cxn>
                <a:cxn ang="0">
                  <a:pos x="connsiteX3" y="connsiteY3"/>
                </a:cxn>
              </a:cxnLst>
              <a:rect l="l" t="t" r="r" b="b"/>
              <a:pathLst>
                <a:path w="632713" h="490707">
                  <a:moveTo>
                    <a:pt x="0" y="490707"/>
                  </a:moveTo>
                  <a:lnTo>
                    <a:pt x="325023" y="0"/>
                  </a:lnTo>
                  <a:lnTo>
                    <a:pt x="632713" y="473374"/>
                  </a:lnTo>
                  <a:lnTo>
                    <a:pt x="0" y="490707"/>
                  </a:lnTo>
                  <a:close/>
                </a:path>
              </a:pathLst>
            </a:custGeom>
            <a:solidFill>
              <a:srgbClr val="00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nvGrpSpPr>
            <p:cNvPr id="17" name="Group 16">
              <a:extLst>
                <a:ext uri="{FF2B5EF4-FFF2-40B4-BE49-F238E27FC236}">
                  <a16:creationId xmlns:a16="http://schemas.microsoft.com/office/drawing/2014/main" id="{D438F6AC-1456-D8E9-5D81-8003B7AD94A8}"/>
                </a:ext>
              </a:extLst>
            </p:cNvPr>
            <p:cNvGrpSpPr/>
            <p:nvPr/>
          </p:nvGrpSpPr>
          <p:grpSpPr>
            <a:xfrm>
              <a:off x="856801" y="3908282"/>
              <a:ext cx="282105" cy="282105"/>
              <a:chOff x="9984259" y="2409568"/>
              <a:chExt cx="815546" cy="815546"/>
            </a:xfrm>
          </p:grpSpPr>
          <p:sp>
            <p:nvSpPr>
              <p:cNvPr id="18" name="Oval 17">
                <a:extLst>
                  <a:ext uri="{FF2B5EF4-FFF2-40B4-BE49-F238E27FC236}">
                    <a16:creationId xmlns:a16="http://schemas.microsoft.com/office/drawing/2014/main" id="{8F8D97EB-D724-68E9-6A31-1F30FB425633}"/>
                  </a:ext>
                </a:extLst>
              </p:cNvPr>
              <p:cNvSpPr/>
              <p:nvPr/>
            </p:nvSpPr>
            <p:spPr>
              <a:xfrm>
                <a:off x="9984259" y="2409568"/>
                <a:ext cx="815546" cy="815546"/>
              </a:xfrm>
              <a:prstGeom prst="ellipse">
                <a:avLst/>
              </a:prstGeom>
              <a:solidFill>
                <a:schemeClr val="bg1"/>
              </a:solidFill>
              <a:ln w="12700">
                <a:solidFill>
                  <a:srgbClr val="0078EE"/>
                </a:solidFill>
              </a:ln>
              <a:effectLst>
                <a:outerShdw blurRad="38100" dir="10800000" sx="105000" sy="105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9" name="Oval 18">
                <a:extLst>
                  <a:ext uri="{FF2B5EF4-FFF2-40B4-BE49-F238E27FC236}">
                    <a16:creationId xmlns:a16="http://schemas.microsoft.com/office/drawing/2014/main" id="{7BFB3D40-4CF2-455E-F563-1A17FCDD1760}"/>
                  </a:ext>
                </a:extLst>
              </p:cNvPr>
              <p:cNvSpPr/>
              <p:nvPr/>
            </p:nvSpPr>
            <p:spPr>
              <a:xfrm>
                <a:off x="10082990" y="2508299"/>
                <a:ext cx="618919" cy="618919"/>
              </a:xfrm>
              <a:prstGeom prst="ellipse">
                <a:avLst/>
              </a:prstGeom>
              <a:solidFill>
                <a:srgbClr val="0078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grpSp>
        <p:nvGrpSpPr>
          <p:cNvPr id="20" name="Group 19">
            <a:extLst>
              <a:ext uri="{FF2B5EF4-FFF2-40B4-BE49-F238E27FC236}">
                <a16:creationId xmlns:a16="http://schemas.microsoft.com/office/drawing/2014/main" id="{74B9409B-0CFB-2782-488D-8FA6D261DBEE}"/>
              </a:ext>
            </a:extLst>
          </p:cNvPr>
          <p:cNvGrpSpPr/>
          <p:nvPr/>
        </p:nvGrpSpPr>
        <p:grpSpPr>
          <a:xfrm>
            <a:off x="834119" y="5062142"/>
            <a:ext cx="351220" cy="282105"/>
            <a:chOff x="856801" y="3908282"/>
            <a:chExt cx="351220" cy="282105"/>
          </a:xfrm>
        </p:grpSpPr>
        <p:sp>
          <p:nvSpPr>
            <p:cNvPr id="21" name="Isosceles Triangle 52">
              <a:extLst>
                <a:ext uri="{FF2B5EF4-FFF2-40B4-BE49-F238E27FC236}">
                  <a16:creationId xmlns:a16="http://schemas.microsoft.com/office/drawing/2014/main" id="{411CB717-25CE-EB92-9760-E036EB77597D}"/>
                </a:ext>
              </a:extLst>
            </p:cNvPr>
            <p:cNvSpPr/>
            <p:nvPr/>
          </p:nvSpPr>
          <p:spPr>
            <a:xfrm rot="5400000">
              <a:off x="1042537" y="3991623"/>
              <a:ext cx="218861" cy="112106"/>
            </a:xfrm>
            <a:custGeom>
              <a:avLst/>
              <a:gdLst>
                <a:gd name="connsiteX0" fmla="*/ 0 w 1022741"/>
                <a:gd name="connsiteY0" fmla="*/ 703057 h 703057"/>
                <a:gd name="connsiteX1" fmla="*/ 511371 w 1022741"/>
                <a:gd name="connsiteY1" fmla="*/ 0 h 703057"/>
                <a:gd name="connsiteX2" fmla="*/ 1022741 w 1022741"/>
                <a:gd name="connsiteY2" fmla="*/ 703057 h 703057"/>
                <a:gd name="connsiteX3" fmla="*/ 0 w 1022741"/>
                <a:gd name="connsiteY3" fmla="*/ 703057 h 703057"/>
                <a:gd name="connsiteX0" fmla="*/ 0 w 914400"/>
                <a:gd name="connsiteY0" fmla="*/ 711724 h 711724"/>
                <a:gd name="connsiteX1" fmla="*/ 403030 w 914400"/>
                <a:gd name="connsiteY1" fmla="*/ 0 h 711724"/>
                <a:gd name="connsiteX2" fmla="*/ 914400 w 914400"/>
                <a:gd name="connsiteY2" fmla="*/ 703057 h 711724"/>
                <a:gd name="connsiteX3" fmla="*/ 0 w 914400"/>
                <a:gd name="connsiteY3" fmla="*/ 711724 h 711724"/>
                <a:gd name="connsiteX0" fmla="*/ 0 w 806058"/>
                <a:gd name="connsiteY0" fmla="*/ 711724 h 711724"/>
                <a:gd name="connsiteX1" fmla="*/ 403030 w 806058"/>
                <a:gd name="connsiteY1" fmla="*/ 0 h 711724"/>
                <a:gd name="connsiteX2" fmla="*/ 806058 w 806058"/>
                <a:gd name="connsiteY2" fmla="*/ 707390 h 711724"/>
                <a:gd name="connsiteX3" fmla="*/ 0 w 806058"/>
                <a:gd name="connsiteY3" fmla="*/ 711724 h 711724"/>
                <a:gd name="connsiteX0" fmla="*/ 0 w 689050"/>
                <a:gd name="connsiteY0" fmla="*/ 495041 h 707390"/>
                <a:gd name="connsiteX1" fmla="*/ 286022 w 689050"/>
                <a:gd name="connsiteY1" fmla="*/ 0 h 707390"/>
                <a:gd name="connsiteX2" fmla="*/ 689050 w 689050"/>
                <a:gd name="connsiteY2" fmla="*/ 707390 h 707390"/>
                <a:gd name="connsiteX3" fmla="*/ 0 w 689050"/>
                <a:gd name="connsiteY3" fmla="*/ 495041 h 707390"/>
                <a:gd name="connsiteX0" fmla="*/ 0 w 563374"/>
                <a:gd name="connsiteY0" fmla="*/ 495041 h 495041"/>
                <a:gd name="connsiteX1" fmla="*/ 286022 w 563374"/>
                <a:gd name="connsiteY1" fmla="*/ 0 h 495041"/>
                <a:gd name="connsiteX2" fmla="*/ 563374 w 563374"/>
                <a:gd name="connsiteY2" fmla="*/ 495041 h 495041"/>
                <a:gd name="connsiteX3" fmla="*/ 0 w 563374"/>
                <a:gd name="connsiteY3" fmla="*/ 495041 h 495041"/>
                <a:gd name="connsiteX0" fmla="*/ 0 w 563377"/>
                <a:gd name="connsiteY0" fmla="*/ 495041 h 495041"/>
                <a:gd name="connsiteX1" fmla="*/ 286022 w 563377"/>
                <a:gd name="connsiteY1" fmla="*/ 0 h 495041"/>
                <a:gd name="connsiteX2" fmla="*/ 563377 w 563377"/>
                <a:gd name="connsiteY2" fmla="*/ 490708 h 495041"/>
                <a:gd name="connsiteX3" fmla="*/ 0 w 563377"/>
                <a:gd name="connsiteY3" fmla="*/ 495041 h 495041"/>
                <a:gd name="connsiteX0" fmla="*/ 0 w 593712"/>
                <a:gd name="connsiteY0" fmla="*/ 495041 h 495041"/>
                <a:gd name="connsiteX1" fmla="*/ 286022 w 593712"/>
                <a:gd name="connsiteY1" fmla="*/ 0 h 495041"/>
                <a:gd name="connsiteX2" fmla="*/ 593712 w 593712"/>
                <a:gd name="connsiteY2" fmla="*/ 473374 h 495041"/>
                <a:gd name="connsiteX3" fmla="*/ 0 w 593712"/>
                <a:gd name="connsiteY3" fmla="*/ 495041 h 495041"/>
                <a:gd name="connsiteX0" fmla="*/ 0 w 632713"/>
                <a:gd name="connsiteY0" fmla="*/ 490707 h 490707"/>
                <a:gd name="connsiteX1" fmla="*/ 325023 w 632713"/>
                <a:gd name="connsiteY1" fmla="*/ 0 h 490707"/>
                <a:gd name="connsiteX2" fmla="*/ 632713 w 632713"/>
                <a:gd name="connsiteY2" fmla="*/ 473374 h 490707"/>
                <a:gd name="connsiteX3" fmla="*/ 0 w 632713"/>
                <a:gd name="connsiteY3" fmla="*/ 490707 h 490707"/>
              </a:gdLst>
              <a:ahLst/>
              <a:cxnLst>
                <a:cxn ang="0">
                  <a:pos x="connsiteX0" y="connsiteY0"/>
                </a:cxn>
                <a:cxn ang="0">
                  <a:pos x="connsiteX1" y="connsiteY1"/>
                </a:cxn>
                <a:cxn ang="0">
                  <a:pos x="connsiteX2" y="connsiteY2"/>
                </a:cxn>
                <a:cxn ang="0">
                  <a:pos x="connsiteX3" y="connsiteY3"/>
                </a:cxn>
              </a:cxnLst>
              <a:rect l="l" t="t" r="r" b="b"/>
              <a:pathLst>
                <a:path w="632713" h="490707">
                  <a:moveTo>
                    <a:pt x="0" y="490707"/>
                  </a:moveTo>
                  <a:lnTo>
                    <a:pt x="325023" y="0"/>
                  </a:lnTo>
                  <a:lnTo>
                    <a:pt x="632713" y="473374"/>
                  </a:lnTo>
                  <a:lnTo>
                    <a:pt x="0" y="490707"/>
                  </a:lnTo>
                  <a:close/>
                </a:path>
              </a:pathLst>
            </a:custGeom>
            <a:solidFill>
              <a:srgbClr val="00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nvGrpSpPr>
            <p:cNvPr id="22" name="Group 21">
              <a:extLst>
                <a:ext uri="{FF2B5EF4-FFF2-40B4-BE49-F238E27FC236}">
                  <a16:creationId xmlns:a16="http://schemas.microsoft.com/office/drawing/2014/main" id="{4FA0ECAF-5FC8-1B46-BBBE-6F5E285133BD}"/>
                </a:ext>
              </a:extLst>
            </p:cNvPr>
            <p:cNvGrpSpPr/>
            <p:nvPr/>
          </p:nvGrpSpPr>
          <p:grpSpPr>
            <a:xfrm>
              <a:off x="856801" y="3908282"/>
              <a:ext cx="282105" cy="282105"/>
              <a:chOff x="9984259" y="2409568"/>
              <a:chExt cx="815546" cy="815546"/>
            </a:xfrm>
          </p:grpSpPr>
          <p:sp>
            <p:nvSpPr>
              <p:cNvPr id="23" name="Oval 22">
                <a:extLst>
                  <a:ext uri="{FF2B5EF4-FFF2-40B4-BE49-F238E27FC236}">
                    <a16:creationId xmlns:a16="http://schemas.microsoft.com/office/drawing/2014/main" id="{2FBBB572-4268-E2ED-7F10-5BAFCB84D9B1}"/>
                  </a:ext>
                </a:extLst>
              </p:cNvPr>
              <p:cNvSpPr/>
              <p:nvPr/>
            </p:nvSpPr>
            <p:spPr>
              <a:xfrm>
                <a:off x="9984259" y="2409568"/>
                <a:ext cx="815546" cy="815546"/>
              </a:xfrm>
              <a:prstGeom prst="ellipse">
                <a:avLst/>
              </a:prstGeom>
              <a:solidFill>
                <a:schemeClr val="bg1"/>
              </a:solidFill>
              <a:ln w="12700">
                <a:solidFill>
                  <a:srgbClr val="0078EE"/>
                </a:solidFill>
              </a:ln>
              <a:effectLst>
                <a:outerShdw blurRad="38100" dir="10800000" sx="105000" sy="105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4" name="Oval 23">
                <a:extLst>
                  <a:ext uri="{FF2B5EF4-FFF2-40B4-BE49-F238E27FC236}">
                    <a16:creationId xmlns:a16="http://schemas.microsoft.com/office/drawing/2014/main" id="{0F56E22B-E968-4D4A-3F55-2444225539C9}"/>
                  </a:ext>
                </a:extLst>
              </p:cNvPr>
              <p:cNvSpPr/>
              <p:nvPr/>
            </p:nvSpPr>
            <p:spPr>
              <a:xfrm>
                <a:off x="10082990" y="2508299"/>
                <a:ext cx="618919" cy="618919"/>
              </a:xfrm>
              <a:prstGeom prst="ellipse">
                <a:avLst/>
              </a:prstGeom>
              <a:solidFill>
                <a:srgbClr val="0078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grpSp>
        <p:nvGrpSpPr>
          <p:cNvPr id="25" name="Group 24">
            <a:extLst>
              <a:ext uri="{FF2B5EF4-FFF2-40B4-BE49-F238E27FC236}">
                <a16:creationId xmlns:a16="http://schemas.microsoft.com/office/drawing/2014/main" id="{FAEE5D0F-9B17-3757-6069-F37C63D58E01}"/>
              </a:ext>
            </a:extLst>
          </p:cNvPr>
          <p:cNvGrpSpPr/>
          <p:nvPr/>
        </p:nvGrpSpPr>
        <p:grpSpPr>
          <a:xfrm>
            <a:off x="834119" y="3938620"/>
            <a:ext cx="351220" cy="282105"/>
            <a:chOff x="856801" y="3908282"/>
            <a:chExt cx="351220" cy="282105"/>
          </a:xfrm>
        </p:grpSpPr>
        <p:sp>
          <p:nvSpPr>
            <p:cNvPr id="26" name="Isosceles Triangle 52">
              <a:extLst>
                <a:ext uri="{FF2B5EF4-FFF2-40B4-BE49-F238E27FC236}">
                  <a16:creationId xmlns:a16="http://schemas.microsoft.com/office/drawing/2014/main" id="{277ADF26-57C4-02BC-1627-70A1E895E928}"/>
                </a:ext>
              </a:extLst>
            </p:cNvPr>
            <p:cNvSpPr/>
            <p:nvPr/>
          </p:nvSpPr>
          <p:spPr>
            <a:xfrm rot="5400000">
              <a:off x="1042537" y="3991623"/>
              <a:ext cx="218861" cy="112106"/>
            </a:xfrm>
            <a:custGeom>
              <a:avLst/>
              <a:gdLst>
                <a:gd name="connsiteX0" fmla="*/ 0 w 1022741"/>
                <a:gd name="connsiteY0" fmla="*/ 703057 h 703057"/>
                <a:gd name="connsiteX1" fmla="*/ 511371 w 1022741"/>
                <a:gd name="connsiteY1" fmla="*/ 0 h 703057"/>
                <a:gd name="connsiteX2" fmla="*/ 1022741 w 1022741"/>
                <a:gd name="connsiteY2" fmla="*/ 703057 h 703057"/>
                <a:gd name="connsiteX3" fmla="*/ 0 w 1022741"/>
                <a:gd name="connsiteY3" fmla="*/ 703057 h 703057"/>
                <a:gd name="connsiteX0" fmla="*/ 0 w 914400"/>
                <a:gd name="connsiteY0" fmla="*/ 711724 h 711724"/>
                <a:gd name="connsiteX1" fmla="*/ 403030 w 914400"/>
                <a:gd name="connsiteY1" fmla="*/ 0 h 711724"/>
                <a:gd name="connsiteX2" fmla="*/ 914400 w 914400"/>
                <a:gd name="connsiteY2" fmla="*/ 703057 h 711724"/>
                <a:gd name="connsiteX3" fmla="*/ 0 w 914400"/>
                <a:gd name="connsiteY3" fmla="*/ 711724 h 711724"/>
                <a:gd name="connsiteX0" fmla="*/ 0 w 806058"/>
                <a:gd name="connsiteY0" fmla="*/ 711724 h 711724"/>
                <a:gd name="connsiteX1" fmla="*/ 403030 w 806058"/>
                <a:gd name="connsiteY1" fmla="*/ 0 h 711724"/>
                <a:gd name="connsiteX2" fmla="*/ 806058 w 806058"/>
                <a:gd name="connsiteY2" fmla="*/ 707390 h 711724"/>
                <a:gd name="connsiteX3" fmla="*/ 0 w 806058"/>
                <a:gd name="connsiteY3" fmla="*/ 711724 h 711724"/>
                <a:gd name="connsiteX0" fmla="*/ 0 w 689050"/>
                <a:gd name="connsiteY0" fmla="*/ 495041 h 707390"/>
                <a:gd name="connsiteX1" fmla="*/ 286022 w 689050"/>
                <a:gd name="connsiteY1" fmla="*/ 0 h 707390"/>
                <a:gd name="connsiteX2" fmla="*/ 689050 w 689050"/>
                <a:gd name="connsiteY2" fmla="*/ 707390 h 707390"/>
                <a:gd name="connsiteX3" fmla="*/ 0 w 689050"/>
                <a:gd name="connsiteY3" fmla="*/ 495041 h 707390"/>
                <a:gd name="connsiteX0" fmla="*/ 0 w 563374"/>
                <a:gd name="connsiteY0" fmla="*/ 495041 h 495041"/>
                <a:gd name="connsiteX1" fmla="*/ 286022 w 563374"/>
                <a:gd name="connsiteY1" fmla="*/ 0 h 495041"/>
                <a:gd name="connsiteX2" fmla="*/ 563374 w 563374"/>
                <a:gd name="connsiteY2" fmla="*/ 495041 h 495041"/>
                <a:gd name="connsiteX3" fmla="*/ 0 w 563374"/>
                <a:gd name="connsiteY3" fmla="*/ 495041 h 495041"/>
                <a:gd name="connsiteX0" fmla="*/ 0 w 563377"/>
                <a:gd name="connsiteY0" fmla="*/ 495041 h 495041"/>
                <a:gd name="connsiteX1" fmla="*/ 286022 w 563377"/>
                <a:gd name="connsiteY1" fmla="*/ 0 h 495041"/>
                <a:gd name="connsiteX2" fmla="*/ 563377 w 563377"/>
                <a:gd name="connsiteY2" fmla="*/ 490708 h 495041"/>
                <a:gd name="connsiteX3" fmla="*/ 0 w 563377"/>
                <a:gd name="connsiteY3" fmla="*/ 495041 h 495041"/>
                <a:gd name="connsiteX0" fmla="*/ 0 w 593712"/>
                <a:gd name="connsiteY0" fmla="*/ 495041 h 495041"/>
                <a:gd name="connsiteX1" fmla="*/ 286022 w 593712"/>
                <a:gd name="connsiteY1" fmla="*/ 0 h 495041"/>
                <a:gd name="connsiteX2" fmla="*/ 593712 w 593712"/>
                <a:gd name="connsiteY2" fmla="*/ 473374 h 495041"/>
                <a:gd name="connsiteX3" fmla="*/ 0 w 593712"/>
                <a:gd name="connsiteY3" fmla="*/ 495041 h 495041"/>
                <a:gd name="connsiteX0" fmla="*/ 0 w 632713"/>
                <a:gd name="connsiteY0" fmla="*/ 490707 h 490707"/>
                <a:gd name="connsiteX1" fmla="*/ 325023 w 632713"/>
                <a:gd name="connsiteY1" fmla="*/ 0 h 490707"/>
                <a:gd name="connsiteX2" fmla="*/ 632713 w 632713"/>
                <a:gd name="connsiteY2" fmla="*/ 473374 h 490707"/>
                <a:gd name="connsiteX3" fmla="*/ 0 w 632713"/>
                <a:gd name="connsiteY3" fmla="*/ 490707 h 490707"/>
              </a:gdLst>
              <a:ahLst/>
              <a:cxnLst>
                <a:cxn ang="0">
                  <a:pos x="connsiteX0" y="connsiteY0"/>
                </a:cxn>
                <a:cxn ang="0">
                  <a:pos x="connsiteX1" y="connsiteY1"/>
                </a:cxn>
                <a:cxn ang="0">
                  <a:pos x="connsiteX2" y="connsiteY2"/>
                </a:cxn>
                <a:cxn ang="0">
                  <a:pos x="connsiteX3" y="connsiteY3"/>
                </a:cxn>
              </a:cxnLst>
              <a:rect l="l" t="t" r="r" b="b"/>
              <a:pathLst>
                <a:path w="632713" h="490707">
                  <a:moveTo>
                    <a:pt x="0" y="490707"/>
                  </a:moveTo>
                  <a:lnTo>
                    <a:pt x="325023" y="0"/>
                  </a:lnTo>
                  <a:lnTo>
                    <a:pt x="632713" y="473374"/>
                  </a:lnTo>
                  <a:lnTo>
                    <a:pt x="0" y="490707"/>
                  </a:lnTo>
                  <a:close/>
                </a:path>
              </a:pathLst>
            </a:custGeom>
            <a:solidFill>
              <a:srgbClr val="00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nvGrpSpPr>
            <p:cNvPr id="27" name="Group 26">
              <a:extLst>
                <a:ext uri="{FF2B5EF4-FFF2-40B4-BE49-F238E27FC236}">
                  <a16:creationId xmlns:a16="http://schemas.microsoft.com/office/drawing/2014/main" id="{4E334736-AAF7-51B8-B105-DE539D03AC2B}"/>
                </a:ext>
              </a:extLst>
            </p:cNvPr>
            <p:cNvGrpSpPr/>
            <p:nvPr/>
          </p:nvGrpSpPr>
          <p:grpSpPr>
            <a:xfrm>
              <a:off x="856801" y="3908282"/>
              <a:ext cx="282105" cy="282105"/>
              <a:chOff x="9984259" y="2409568"/>
              <a:chExt cx="815546" cy="815546"/>
            </a:xfrm>
          </p:grpSpPr>
          <p:sp>
            <p:nvSpPr>
              <p:cNvPr id="28" name="Oval 27">
                <a:extLst>
                  <a:ext uri="{FF2B5EF4-FFF2-40B4-BE49-F238E27FC236}">
                    <a16:creationId xmlns:a16="http://schemas.microsoft.com/office/drawing/2014/main" id="{E4404E00-8DBB-4F99-5C01-CE422F71DE42}"/>
                  </a:ext>
                </a:extLst>
              </p:cNvPr>
              <p:cNvSpPr/>
              <p:nvPr/>
            </p:nvSpPr>
            <p:spPr>
              <a:xfrm>
                <a:off x="9984259" y="2409568"/>
                <a:ext cx="815546" cy="815546"/>
              </a:xfrm>
              <a:prstGeom prst="ellipse">
                <a:avLst/>
              </a:prstGeom>
              <a:solidFill>
                <a:schemeClr val="bg1"/>
              </a:solidFill>
              <a:ln w="12700">
                <a:solidFill>
                  <a:srgbClr val="0078EE"/>
                </a:solidFill>
              </a:ln>
              <a:effectLst>
                <a:outerShdw blurRad="38100" dir="10800000" sx="105000" sy="105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9" name="Oval 28">
                <a:extLst>
                  <a:ext uri="{FF2B5EF4-FFF2-40B4-BE49-F238E27FC236}">
                    <a16:creationId xmlns:a16="http://schemas.microsoft.com/office/drawing/2014/main" id="{4ABB55C0-C9B2-2318-D37B-E97A2BF414E4}"/>
                  </a:ext>
                </a:extLst>
              </p:cNvPr>
              <p:cNvSpPr/>
              <p:nvPr/>
            </p:nvSpPr>
            <p:spPr>
              <a:xfrm>
                <a:off x="10082990" y="2508299"/>
                <a:ext cx="618919" cy="618919"/>
              </a:xfrm>
              <a:prstGeom prst="ellipse">
                <a:avLst/>
              </a:prstGeom>
              <a:solidFill>
                <a:srgbClr val="0078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D77F05-5C40-7AB9-17D3-83342528B173}"/>
              </a:ext>
            </a:extLst>
          </p:cNvPr>
          <p:cNvSpPr>
            <a:spLocks noGrp="1"/>
          </p:cNvSpPr>
          <p:nvPr>
            <p:ph type="body" idx="10"/>
          </p:nvPr>
        </p:nvSpPr>
        <p:spPr/>
        <p:txBody>
          <a:bodyPr/>
          <a:lstStyle/>
          <a:p>
            <a:r>
              <a:rPr lang="en-IN" dirty="0"/>
              <a:t>File Handling in Python</a:t>
            </a:r>
            <a:endParaRPr lang="en-US" dirty="0"/>
          </a:p>
        </p:txBody>
      </p:sp>
    </p:spTree>
    <p:extLst>
      <p:ext uri="{BB962C8B-B14F-4D97-AF65-F5344CB8AC3E}">
        <p14:creationId xmlns:p14="http://schemas.microsoft.com/office/powerpoint/2010/main" val="2943508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DE4751-3A2B-29B0-CDD8-C303CE137C09}"/>
              </a:ext>
            </a:extLst>
          </p:cNvPr>
          <p:cNvSpPr>
            <a:spLocks noGrp="1"/>
          </p:cNvSpPr>
          <p:nvPr>
            <p:ph type="body" idx="1"/>
          </p:nvPr>
        </p:nvSpPr>
        <p:spPr>
          <a:xfrm>
            <a:off x="1291858" y="7443329"/>
            <a:ext cx="13696998" cy="903776"/>
          </a:xfrm>
        </p:spPr>
        <p:txBody>
          <a:bodyPr>
            <a:normAutofit/>
          </a:bodyPr>
          <a:lstStyle/>
          <a:p>
            <a:pPr algn="ctr">
              <a:lnSpc>
                <a:spcPct val="115000"/>
              </a:lnSpc>
            </a:pPr>
            <a:r>
              <a:rPr lang="en-US" dirty="0">
                <a:solidFill>
                  <a:srgbClr val="404040"/>
                </a:solidFill>
                <a:latin typeface="Open Sans" panose="020B0606030504020204" pitchFamily="34" charset="0"/>
              </a:rPr>
              <a:t>These operations are crucial for data manipulation, storage, and transfer in programming, and Python provides built-in functions and methods for handling these tasks efficiently.</a:t>
            </a:r>
          </a:p>
        </p:txBody>
      </p:sp>
      <p:sp>
        <p:nvSpPr>
          <p:cNvPr id="3" name="Text Placeholder 2">
            <a:extLst>
              <a:ext uri="{FF2B5EF4-FFF2-40B4-BE49-F238E27FC236}">
                <a16:creationId xmlns:a16="http://schemas.microsoft.com/office/drawing/2014/main" id="{74389C9A-7777-EF46-6BF4-08A3229A4A31}"/>
              </a:ext>
            </a:extLst>
          </p:cNvPr>
          <p:cNvSpPr>
            <a:spLocks noGrp="1"/>
          </p:cNvSpPr>
          <p:nvPr>
            <p:ph type="body" idx="10"/>
          </p:nvPr>
        </p:nvSpPr>
        <p:spPr/>
        <p:txBody>
          <a:bodyPr/>
          <a:lstStyle/>
          <a:p>
            <a:r>
              <a:rPr lang="en-US" dirty="0"/>
              <a:t>File operations are fundamental actions performed on files, including creating, reading, writing, and closing. </a:t>
            </a:r>
          </a:p>
        </p:txBody>
      </p:sp>
      <p:sp>
        <p:nvSpPr>
          <p:cNvPr id="4" name="Title 3">
            <a:extLst>
              <a:ext uri="{FF2B5EF4-FFF2-40B4-BE49-F238E27FC236}">
                <a16:creationId xmlns:a16="http://schemas.microsoft.com/office/drawing/2014/main" id="{56A14B70-79D3-721F-1A05-27C888661085}"/>
              </a:ext>
            </a:extLst>
          </p:cNvPr>
          <p:cNvSpPr>
            <a:spLocks noGrp="1"/>
          </p:cNvSpPr>
          <p:nvPr>
            <p:ph type="title"/>
          </p:nvPr>
        </p:nvSpPr>
        <p:spPr/>
        <p:txBody>
          <a:bodyPr>
            <a:normAutofit/>
          </a:bodyPr>
          <a:lstStyle/>
          <a:p>
            <a:r>
              <a:rPr lang="en-US" dirty="0"/>
              <a:t>File Handling in Python</a:t>
            </a:r>
          </a:p>
        </p:txBody>
      </p:sp>
      <p:sp>
        <p:nvSpPr>
          <p:cNvPr id="6" name="Brandline_LVC">
            <a:extLst>
              <a:ext uri="{FF2B5EF4-FFF2-40B4-BE49-F238E27FC236}">
                <a16:creationId xmlns:a16="http://schemas.microsoft.com/office/drawing/2014/main" id="{92927385-A90A-E6B0-F735-D789D732AD77}"/>
              </a:ext>
            </a:extLst>
          </p:cNvPr>
          <p:cNvSpPr/>
          <p:nvPr/>
        </p:nvSpPr>
        <p:spPr>
          <a:xfrm>
            <a:off x="5562600" y="816324"/>
            <a:ext cx="51257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erson holding a folder&#10;&#10;Description automatically generated">
            <a:extLst>
              <a:ext uri="{FF2B5EF4-FFF2-40B4-BE49-F238E27FC236}">
                <a16:creationId xmlns:a16="http://schemas.microsoft.com/office/drawing/2014/main" id="{EEDD9D80-FD48-0BE4-01C2-7862D1074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103" y="2744742"/>
            <a:ext cx="6351795" cy="4402015"/>
          </a:xfrm>
          <a:prstGeom prst="rect">
            <a:avLst/>
          </a:prstGeom>
        </p:spPr>
      </p:pic>
    </p:spTree>
    <p:extLst>
      <p:ext uri="{BB962C8B-B14F-4D97-AF65-F5344CB8AC3E}">
        <p14:creationId xmlns:p14="http://schemas.microsoft.com/office/powerpoint/2010/main" val="1792781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07E793-040A-E292-5C48-47EC0158385B}"/>
              </a:ext>
            </a:extLst>
          </p:cNvPr>
          <p:cNvSpPr>
            <a:spLocks noGrp="1"/>
          </p:cNvSpPr>
          <p:nvPr>
            <p:ph type="body" idx="10"/>
          </p:nvPr>
        </p:nvSpPr>
        <p:spPr>
          <a:xfrm>
            <a:off x="1291857" y="1585022"/>
            <a:ext cx="13696999" cy="903776"/>
          </a:xfrm>
        </p:spPr>
        <p:txBody>
          <a:bodyPr/>
          <a:lstStyle/>
          <a:p>
            <a:r>
              <a:rPr lang="en-US" dirty="0"/>
              <a:t>To open a file in Python, use the </a:t>
            </a:r>
            <a:r>
              <a:rPr lang="en-US" b="1" dirty="0"/>
              <a:t>open()</a:t>
            </a:r>
            <a:r>
              <a:rPr lang="en-US" dirty="0"/>
              <a:t> function. If the file does not exist, opening it in write (w) or append (a) mode can create it.</a:t>
            </a:r>
          </a:p>
        </p:txBody>
      </p:sp>
      <p:sp>
        <p:nvSpPr>
          <p:cNvPr id="4" name="Title 3">
            <a:extLst>
              <a:ext uri="{FF2B5EF4-FFF2-40B4-BE49-F238E27FC236}">
                <a16:creationId xmlns:a16="http://schemas.microsoft.com/office/drawing/2014/main" id="{BB2C89E7-959C-DDE2-A923-80707112A654}"/>
              </a:ext>
            </a:extLst>
          </p:cNvPr>
          <p:cNvSpPr>
            <a:spLocks noGrp="1"/>
          </p:cNvSpPr>
          <p:nvPr>
            <p:ph type="title"/>
          </p:nvPr>
        </p:nvSpPr>
        <p:spPr/>
        <p:txBody>
          <a:bodyPr/>
          <a:lstStyle/>
          <a:p>
            <a:r>
              <a:rPr lang="en-US" dirty="0"/>
              <a:t>Creating and Opening a File</a:t>
            </a:r>
          </a:p>
        </p:txBody>
      </p:sp>
      <p:sp>
        <p:nvSpPr>
          <p:cNvPr id="6" name="Brandline_LVC">
            <a:extLst>
              <a:ext uri="{FF2B5EF4-FFF2-40B4-BE49-F238E27FC236}">
                <a16:creationId xmlns:a16="http://schemas.microsoft.com/office/drawing/2014/main" id="{A1DDEEC3-4F79-3FAA-30E8-9F31973425BA}"/>
              </a:ext>
            </a:extLst>
          </p:cNvPr>
          <p:cNvSpPr/>
          <p:nvPr/>
        </p:nvSpPr>
        <p:spPr>
          <a:xfrm>
            <a:off x="5080000" y="816324"/>
            <a:ext cx="6100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39063172-8B48-A991-5311-2D4B3AEF98E9}"/>
              </a:ext>
            </a:extLst>
          </p:cNvPr>
          <p:cNvGrpSpPr/>
          <p:nvPr/>
        </p:nvGrpSpPr>
        <p:grpSpPr>
          <a:xfrm>
            <a:off x="3211475" y="3684004"/>
            <a:ext cx="9833049" cy="2419512"/>
            <a:chOff x="2930441" y="4894922"/>
            <a:chExt cx="6329528" cy="871471"/>
          </a:xfrm>
        </p:grpSpPr>
        <p:grpSp>
          <p:nvGrpSpPr>
            <p:cNvPr id="8" name="Group 7">
              <a:extLst>
                <a:ext uri="{FF2B5EF4-FFF2-40B4-BE49-F238E27FC236}">
                  <a16:creationId xmlns:a16="http://schemas.microsoft.com/office/drawing/2014/main" id="{4415C2F4-DA2E-B434-6DA6-2660CBA8479C}"/>
                </a:ext>
              </a:extLst>
            </p:cNvPr>
            <p:cNvGrpSpPr/>
            <p:nvPr/>
          </p:nvGrpSpPr>
          <p:grpSpPr>
            <a:xfrm>
              <a:off x="2930441" y="4894922"/>
              <a:ext cx="6329528" cy="871471"/>
              <a:chOff x="3096175" y="2078360"/>
              <a:chExt cx="10328347" cy="8340706"/>
            </a:xfrm>
          </p:grpSpPr>
          <p:grpSp>
            <p:nvGrpSpPr>
              <p:cNvPr id="10" name="Google Shape;971;g6d2a1fd03f_0_318">
                <a:extLst>
                  <a:ext uri="{FF2B5EF4-FFF2-40B4-BE49-F238E27FC236}">
                    <a16:creationId xmlns:a16="http://schemas.microsoft.com/office/drawing/2014/main" id="{9F3739BB-C984-F422-58C2-2D0A59B1D9BD}"/>
                  </a:ext>
                </a:extLst>
              </p:cNvPr>
              <p:cNvGrpSpPr/>
              <p:nvPr/>
            </p:nvGrpSpPr>
            <p:grpSpPr>
              <a:xfrm>
                <a:off x="3096175" y="2078360"/>
                <a:ext cx="10328347" cy="8340706"/>
                <a:chOff x="3181127" y="2489068"/>
                <a:chExt cx="8544297" cy="7556356"/>
              </a:xfrm>
            </p:grpSpPr>
            <p:sp>
              <p:nvSpPr>
                <p:cNvPr id="12" name="Google Shape;972;g6d2a1fd03f_0_318">
                  <a:extLst>
                    <a:ext uri="{FF2B5EF4-FFF2-40B4-BE49-F238E27FC236}">
                      <a16:creationId xmlns:a16="http://schemas.microsoft.com/office/drawing/2014/main" id="{EFE20B40-0D25-A3E9-A06A-28AE0C8466E0}"/>
                    </a:ext>
                  </a:extLst>
                </p:cNvPr>
                <p:cNvSpPr/>
                <p:nvPr/>
              </p:nvSpPr>
              <p:spPr>
                <a:xfrm>
                  <a:off x="3241575" y="3033473"/>
                  <a:ext cx="8423400" cy="696086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sp>
              <p:nvSpPr>
                <p:cNvPr id="13" name="Google Shape;973;g6d2a1fd03f_0_318">
                  <a:extLst>
                    <a:ext uri="{FF2B5EF4-FFF2-40B4-BE49-F238E27FC236}">
                      <a16:creationId xmlns:a16="http://schemas.microsoft.com/office/drawing/2014/main" id="{88357DF3-D1FE-53CC-507E-B693B83AC9EF}"/>
                    </a:ext>
                  </a:extLst>
                </p:cNvPr>
                <p:cNvSpPr/>
                <p:nvPr/>
              </p:nvSpPr>
              <p:spPr>
                <a:xfrm>
                  <a:off x="3181127" y="2489068"/>
                  <a:ext cx="8544297" cy="180947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rPr>
                    <a:t>Syntax:</a:t>
                  </a:r>
                  <a:endParaRPr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 name="Google Shape;974;g6d2a1fd03f_0_318">
                  <a:extLst>
                    <a:ext uri="{FF2B5EF4-FFF2-40B4-BE49-F238E27FC236}">
                      <a16:creationId xmlns:a16="http://schemas.microsoft.com/office/drawing/2014/main" id="{E44919A4-BC3C-CEBB-ACCD-2EF8B440AF2C}"/>
                    </a:ext>
                  </a:extLst>
                </p:cNvPr>
                <p:cNvSpPr/>
                <p:nvPr/>
              </p:nvSpPr>
              <p:spPr>
                <a:xfrm>
                  <a:off x="3241574" y="9966085"/>
                  <a:ext cx="8459699" cy="79339"/>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grpSp>
          <p:sp>
            <p:nvSpPr>
              <p:cNvPr id="11" name="Google Shape;976;g6d2a1fd03f_0_318">
                <a:extLst>
                  <a:ext uri="{FF2B5EF4-FFF2-40B4-BE49-F238E27FC236}">
                    <a16:creationId xmlns:a16="http://schemas.microsoft.com/office/drawing/2014/main" id="{096C1DAE-316D-528F-3C45-F013C861B371}"/>
                  </a:ext>
                </a:extLst>
              </p:cNvPr>
              <p:cNvSpPr txBox="1"/>
              <p:nvPr/>
            </p:nvSpPr>
            <p:spPr>
              <a:xfrm>
                <a:off x="3393738" y="3082630"/>
                <a:ext cx="9959759" cy="6934216"/>
              </a:xfrm>
              <a:prstGeom prst="rect">
                <a:avLst/>
              </a:prstGeom>
              <a:noFill/>
              <a:ln>
                <a:noFill/>
              </a:ln>
            </p:spPr>
            <p:txBody>
              <a:bodyPr spcFirstLastPara="1" wrap="square" lIns="91425" tIns="91425" rIns="91425" bIns="91425" anchor="t" anchorCtr="0">
                <a:noAutofit/>
              </a:bodyPr>
              <a:lstStyle/>
              <a:p>
                <a:endParaRPr lang="en-IN" sz="2200" b="1" i="0" u="none" strike="noStrike" cap="none" dirty="0">
                  <a:solidFill>
                    <a:schemeClr val="bg1"/>
                  </a:solidFill>
                  <a:effectLst/>
                  <a:latin typeface="Courier New" panose="02070309020205020404" pitchFamily="49" charset="0"/>
                  <a:ea typeface="Calibri"/>
                  <a:cs typeface="Courier New" panose="02070309020205020404" pitchFamily="49" charset="0"/>
                  <a:sym typeface="Calibri"/>
                </a:endParaRPr>
              </a:p>
            </p:txBody>
          </p:sp>
        </p:grpSp>
        <p:sp>
          <p:nvSpPr>
            <p:cNvPr id="9" name="Rectangle 8">
              <a:extLst>
                <a:ext uri="{FF2B5EF4-FFF2-40B4-BE49-F238E27FC236}">
                  <a16:creationId xmlns:a16="http://schemas.microsoft.com/office/drawing/2014/main" id="{05288997-6599-558E-471E-4578FD65FFB5}"/>
                </a:ext>
              </a:extLst>
            </p:cNvPr>
            <p:cNvSpPr/>
            <p:nvPr/>
          </p:nvSpPr>
          <p:spPr>
            <a:xfrm>
              <a:off x="2975220" y="5001170"/>
              <a:ext cx="6239968" cy="357835"/>
            </a:xfrm>
            <a:prstGeom prst="rect">
              <a:avLst/>
            </a:prstGeom>
          </p:spPr>
          <p:txBody>
            <a:bodyPr wrap="square">
              <a:spAutoFit/>
            </a:bodyPr>
            <a:lstStyle/>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200" dirty="0">
                <a:solidFill>
                  <a:schemeClr val="bg1"/>
                </a:solidFill>
                <a:latin typeface="Courier New" panose="02070309020205020404" pitchFamily="49" charset="0"/>
                <a:ea typeface="Open Sans" panose="020B0606030504020204" pitchFamily="34" charset="0"/>
                <a:cs typeface="Courier New" panose="02070309020205020404" pitchFamily="49" charset="0"/>
              </a:endParaRP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file = open('example.txt', 'w')</a:t>
              </a:r>
            </a:p>
          </p:txBody>
        </p:sp>
      </p:grpSp>
    </p:spTree>
    <p:extLst>
      <p:ext uri="{BB962C8B-B14F-4D97-AF65-F5344CB8AC3E}">
        <p14:creationId xmlns:p14="http://schemas.microsoft.com/office/powerpoint/2010/main" val="1941877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DB8971-9D42-FE4C-F1E2-76C4C08C5C08}"/>
              </a:ext>
            </a:extLst>
          </p:cNvPr>
          <p:cNvSpPr>
            <a:spLocks noGrp="1"/>
          </p:cNvSpPr>
          <p:nvPr>
            <p:ph type="body" idx="10"/>
          </p:nvPr>
        </p:nvSpPr>
        <p:spPr/>
        <p:txBody>
          <a:bodyPr/>
          <a:lstStyle/>
          <a:p>
            <a:r>
              <a:rPr kumimoji="0" lang="en-US" altLang="en-US" b="0" i="0" u="none" strike="noStrike" cap="none" normalizeH="0" baseline="0" dirty="0">
                <a:ln>
                  <a:noFill/>
                </a:ln>
                <a:solidFill>
                  <a:srgbClr val="404040"/>
                </a:solidFill>
                <a:effectLst/>
                <a:latin typeface="Open Sans" panose="020B0606030504020204" pitchFamily="34" charset="0"/>
              </a:rPr>
              <a:t>To read the entire content of a file, use the </a:t>
            </a:r>
            <a:r>
              <a:rPr kumimoji="0" lang="en-US" altLang="en-US" b="1" i="0" u="none" strike="noStrike" cap="none" normalizeH="0" baseline="0" dirty="0">
                <a:ln>
                  <a:noFill/>
                </a:ln>
                <a:solidFill>
                  <a:srgbClr val="404040"/>
                </a:solidFill>
                <a:effectLst/>
                <a:latin typeface="Open Sans" panose="020B0606030504020204" pitchFamily="34" charset="0"/>
              </a:rPr>
              <a:t>read()</a:t>
            </a:r>
            <a:r>
              <a:rPr kumimoji="0" lang="en-US" altLang="en-US" b="0" i="0" u="none" strike="noStrike" cap="none" normalizeH="0" baseline="0" dirty="0">
                <a:ln>
                  <a:noFill/>
                </a:ln>
                <a:solidFill>
                  <a:srgbClr val="404040"/>
                </a:solidFill>
                <a:effectLst/>
                <a:latin typeface="Open Sans" panose="020B0606030504020204" pitchFamily="34" charset="0"/>
              </a:rPr>
              <a:t> method:</a:t>
            </a:r>
          </a:p>
        </p:txBody>
      </p:sp>
      <p:sp>
        <p:nvSpPr>
          <p:cNvPr id="4" name="Title 3">
            <a:extLst>
              <a:ext uri="{FF2B5EF4-FFF2-40B4-BE49-F238E27FC236}">
                <a16:creationId xmlns:a16="http://schemas.microsoft.com/office/drawing/2014/main" id="{73CA3336-EEC1-D49A-8ECE-F76D36ACA55C}"/>
              </a:ext>
            </a:extLst>
          </p:cNvPr>
          <p:cNvSpPr>
            <a:spLocks noGrp="1"/>
          </p:cNvSpPr>
          <p:nvPr>
            <p:ph type="title"/>
          </p:nvPr>
        </p:nvSpPr>
        <p:spPr/>
        <p:txBody>
          <a:bodyPr>
            <a:normAutofit/>
          </a:bodyPr>
          <a:lstStyle/>
          <a:p>
            <a:r>
              <a:rPr lang="en-US" dirty="0"/>
              <a:t>Reading from a File</a:t>
            </a:r>
          </a:p>
        </p:txBody>
      </p:sp>
      <p:sp>
        <p:nvSpPr>
          <p:cNvPr id="7" name="Brandline_LVC">
            <a:extLst>
              <a:ext uri="{FF2B5EF4-FFF2-40B4-BE49-F238E27FC236}">
                <a16:creationId xmlns:a16="http://schemas.microsoft.com/office/drawing/2014/main" id="{F0BB5021-9001-0C06-BBF5-887299555AC3}"/>
              </a:ext>
            </a:extLst>
          </p:cNvPr>
          <p:cNvSpPr/>
          <p:nvPr/>
        </p:nvSpPr>
        <p:spPr>
          <a:xfrm>
            <a:off x="6007100" y="816324"/>
            <a:ext cx="42605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F77993ED-FE08-EB9E-0170-728C16768DB2}"/>
              </a:ext>
            </a:extLst>
          </p:cNvPr>
          <p:cNvGrpSpPr/>
          <p:nvPr/>
        </p:nvGrpSpPr>
        <p:grpSpPr>
          <a:xfrm>
            <a:off x="3658433" y="2095840"/>
            <a:ext cx="8939135" cy="2419512"/>
            <a:chOff x="2930441" y="4894922"/>
            <a:chExt cx="6329528" cy="871471"/>
          </a:xfrm>
        </p:grpSpPr>
        <p:grpSp>
          <p:nvGrpSpPr>
            <p:cNvPr id="9" name="Group 8">
              <a:extLst>
                <a:ext uri="{FF2B5EF4-FFF2-40B4-BE49-F238E27FC236}">
                  <a16:creationId xmlns:a16="http://schemas.microsoft.com/office/drawing/2014/main" id="{0E00AFF4-9D9F-EFB4-C170-E6DCE2E39665}"/>
                </a:ext>
              </a:extLst>
            </p:cNvPr>
            <p:cNvGrpSpPr/>
            <p:nvPr/>
          </p:nvGrpSpPr>
          <p:grpSpPr>
            <a:xfrm>
              <a:off x="2930441" y="4894922"/>
              <a:ext cx="6329528" cy="871471"/>
              <a:chOff x="3096175" y="2078360"/>
              <a:chExt cx="10328347" cy="8340706"/>
            </a:xfrm>
          </p:grpSpPr>
          <p:grpSp>
            <p:nvGrpSpPr>
              <p:cNvPr id="11" name="Google Shape;971;g6d2a1fd03f_0_318">
                <a:extLst>
                  <a:ext uri="{FF2B5EF4-FFF2-40B4-BE49-F238E27FC236}">
                    <a16:creationId xmlns:a16="http://schemas.microsoft.com/office/drawing/2014/main" id="{8CB11C66-1A8E-3DDF-CA58-B180783F1354}"/>
                  </a:ext>
                </a:extLst>
              </p:cNvPr>
              <p:cNvGrpSpPr/>
              <p:nvPr/>
            </p:nvGrpSpPr>
            <p:grpSpPr>
              <a:xfrm>
                <a:off x="3096175" y="2078360"/>
                <a:ext cx="10328347" cy="8340706"/>
                <a:chOff x="3181127" y="2489068"/>
                <a:chExt cx="8544297" cy="7556356"/>
              </a:xfrm>
            </p:grpSpPr>
            <p:sp>
              <p:nvSpPr>
                <p:cNvPr id="13" name="Google Shape;972;g6d2a1fd03f_0_318">
                  <a:extLst>
                    <a:ext uri="{FF2B5EF4-FFF2-40B4-BE49-F238E27FC236}">
                      <a16:creationId xmlns:a16="http://schemas.microsoft.com/office/drawing/2014/main" id="{B2A49357-0EC0-4A3B-48F2-AB1A1009A260}"/>
                    </a:ext>
                  </a:extLst>
                </p:cNvPr>
                <p:cNvSpPr/>
                <p:nvPr/>
              </p:nvSpPr>
              <p:spPr>
                <a:xfrm>
                  <a:off x="3241575" y="3033473"/>
                  <a:ext cx="8423400" cy="696086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sp>
              <p:nvSpPr>
                <p:cNvPr id="14" name="Google Shape;973;g6d2a1fd03f_0_318">
                  <a:extLst>
                    <a:ext uri="{FF2B5EF4-FFF2-40B4-BE49-F238E27FC236}">
                      <a16:creationId xmlns:a16="http://schemas.microsoft.com/office/drawing/2014/main" id="{9F7C8E7F-A42F-7E58-CFBA-9FDAD3CFEC3E}"/>
                    </a:ext>
                  </a:extLst>
                </p:cNvPr>
                <p:cNvSpPr/>
                <p:nvPr/>
              </p:nvSpPr>
              <p:spPr>
                <a:xfrm>
                  <a:off x="3181127" y="2489068"/>
                  <a:ext cx="8544297" cy="180947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rPr>
                    <a:t>Syntax:</a:t>
                  </a:r>
                  <a:endParaRPr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5" name="Google Shape;974;g6d2a1fd03f_0_318">
                  <a:extLst>
                    <a:ext uri="{FF2B5EF4-FFF2-40B4-BE49-F238E27FC236}">
                      <a16:creationId xmlns:a16="http://schemas.microsoft.com/office/drawing/2014/main" id="{B65A9A4C-9270-5DCB-0A31-6C9813781021}"/>
                    </a:ext>
                  </a:extLst>
                </p:cNvPr>
                <p:cNvSpPr/>
                <p:nvPr/>
              </p:nvSpPr>
              <p:spPr>
                <a:xfrm>
                  <a:off x="3241574" y="9966085"/>
                  <a:ext cx="8459699" cy="79339"/>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grpSp>
          <p:sp>
            <p:nvSpPr>
              <p:cNvPr id="12" name="Google Shape;976;g6d2a1fd03f_0_318">
                <a:extLst>
                  <a:ext uri="{FF2B5EF4-FFF2-40B4-BE49-F238E27FC236}">
                    <a16:creationId xmlns:a16="http://schemas.microsoft.com/office/drawing/2014/main" id="{CE2BFCDE-77B3-056D-F0A8-38C335D12339}"/>
                  </a:ext>
                </a:extLst>
              </p:cNvPr>
              <p:cNvSpPr txBox="1"/>
              <p:nvPr/>
            </p:nvSpPr>
            <p:spPr>
              <a:xfrm>
                <a:off x="3393738" y="3082630"/>
                <a:ext cx="9959759" cy="6934216"/>
              </a:xfrm>
              <a:prstGeom prst="rect">
                <a:avLst/>
              </a:prstGeom>
              <a:noFill/>
              <a:ln>
                <a:noFill/>
              </a:ln>
            </p:spPr>
            <p:txBody>
              <a:bodyPr spcFirstLastPara="1" wrap="square" lIns="91425" tIns="91425" rIns="91425" bIns="91425" anchor="t" anchorCtr="0">
                <a:noAutofit/>
              </a:bodyPr>
              <a:lstStyle/>
              <a:p>
                <a:endParaRPr lang="en-IN" sz="2200" b="1" i="0" u="none" strike="noStrike" cap="none" dirty="0">
                  <a:solidFill>
                    <a:schemeClr val="bg1"/>
                  </a:solidFill>
                  <a:effectLst/>
                  <a:latin typeface="Courier New" panose="02070309020205020404" pitchFamily="49" charset="0"/>
                  <a:ea typeface="Calibri"/>
                  <a:cs typeface="Courier New" panose="02070309020205020404" pitchFamily="49" charset="0"/>
                  <a:sym typeface="Calibri"/>
                </a:endParaRPr>
              </a:p>
            </p:txBody>
          </p:sp>
        </p:grpSp>
        <p:sp>
          <p:nvSpPr>
            <p:cNvPr id="10" name="Rectangle 9">
              <a:extLst>
                <a:ext uri="{FF2B5EF4-FFF2-40B4-BE49-F238E27FC236}">
                  <a16:creationId xmlns:a16="http://schemas.microsoft.com/office/drawing/2014/main" id="{BEB53A17-91A3-3B4C-8F0D-D6E5C056383A}"/>
                </a:ext>
              </a:extLst>
            </p:cNvPr>
            <p:cNvSpPr/>
            <p:nvPr/>
          </p:nvSpPr>
          <p:spPr>
            <a:xfrm>
              <a:off x="2975220" y="5001170"/>
              <a:ext cx="6239968" cy="547654"/>
            </a:xfrm>
            <a:prstGeom prst="rect">
              <a:avLst/>
            </a:prstGeom>
          </p:spPr>
          <p:txBody>
            <a:bodyPr wrap="square">
              <a:spAutoFit/>
            </a:bodyPr>
            <a:lstStyle/>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200" dirty="0">
                <a:solidFill>
                  <a:schemeClr val="bg1"/>
                </a:solidFill>
                <a:latin typeface="Courier New" panose="02070309020205020404" pitchFamily="49" charset="0"/>
                <a:ea typeface="Open Sans" panose="020B0606030504020204" pitchFamily="34" charset="0"/>
                <a:cs typeface="Courier New" panose="02070309020205020404" pitchFamily="49" charset="0"/>
              </a:endParaRP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content = file.read() </a:t>
              </a: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print(content) </a:t>
              </a:r>
            </a:p>
          </p:txBody>
        </p:sp>
      </p:grpSp>
      <p:grpSp>
        <p:nvGrpSpPr>
          <p:cNvPr id="16" name="Group 15">
            <a:extLst>
              <a:ext uri="{FF2B5EF4-FFF2-40B4-BE49-F238E27FC236}">
                <a16:creationId xmlns:a16="http://schemas.microsoft.com/office/drawing/2014/main" id="{7050A66E-3C26-E367-5675-B79C8D054F3F}"/>
              </a:ext>
            </a:extLst>
          </p:cNvPr>
          <p:cNvGrpSpPr/>
          <p:nvPr/>
        </p:nvGrpSpPr>
        <p:grpSpPr>
          <a:xfrm>
            <a:off x="3595189" y="5603310"/>
            <a:ext cx="8939135" cy="3141911"/>
            <a:chOff x="2930441" y="4894922"/>
            <a:chExt cx="6329528" cy="1131668"/>
          </a:xfrm>
        </p:grpSpPr>
        <p:grpSp>
          <p:nvGrpSpPr>
            <p:cNvPr id="19" name="Google Shape;971;g6d2a1fd03f_0_318">
              <a:extLst>
                <a:ext uri="{FF2B5EF4-FFF2-40B4-BE49-F238E27FC236}">
                  <a16:creationId xmlns:a16="http://schemas.microsoft.com/office/drawing/2014/main" id="{C7115A25-62DB-CED6-4177-1EA0286CE45E}"/>
                </a:ext>
              </a:extLst>
            </p:cNvPr>
            <p:cNvGrpSpPr/>
            <p:nvPr/>
          </p:nvGrpSpPr>
          <p:grpSpPr>
            <a:xfrm>
              <a:off x="2930441" y="4894922"/>
              <a:ext cx="6329528" cy="1131668"/>
              <a:chOff x="3181127" y="2489068"/>
              <a:chExt cx="8544297" cy="9812515"/>
            </a:xfrm>
          </p:grpSpPr>
          <p:sp>
            <p:nvSpPr>
              <p:cNvPr id="21" name="Google Shape;972;g6d2a1fd03f_0_318">
                <a:extLst>
                  <a:ext uri="{FF2B5EF4-FFF2-40B4-BE49-F238E27FC236}">
                    <a16:creationId xmlns:a16="http://schemas.microsoft.com/office/drawing/2014/main" id="{2416DE6D-1BB0-9BDD-76DE-F054F37930FB}"/>
                  </a:ext>
                </a:extLst>
              </p:cNvPr>
              <p:cNvSpPr/>
              <p:nvPr/>
            </p:nvSpPr>
            <p:spPr>
              <a:xfrm>
                <a:off x="3241575" y="3033472"/>
                <a:ext cx="8423400" cy="926811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sp>
            <p:nvSpPr>
              <p:cNvPr id="22" name="Google Shape;973;g6d2a1fd03f_0_318">
                <a:extLst>
                  <a:ext uri="{FF2B5EF4-FFF2-40B4-BE49-F238E27FC236}">
                    <a16:creationId xmlns:a16="http://schemas.microsoft.com/office/drawing/2014/main" id="{286FF057-6486-729C-0C74-AD8B5E247883}"/>
                  </a:ext>
                </a:extLst>
              </p:cNvPr>
              <p:cNvSpPr/>
              <p:nvPr/>
            </p:nvSpPr>
            <p:spPr>
              <a:xfrm>
                <a:off x="3181127" y="2489068"/>
                <a:ext cx="8544297" cy="180947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rPr>
                  <a:t>Syntax:</a:t>
                </a:r>
                <a:endParaRPr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sp>
          <p:nvSpPr>
            <p:cNvPr id="18" name="Rectangle 17">
              <a:extLst>
                <a:ext uri="{FF2B5EF4-FFF2-40B4-BE49-F238E27FC236}">
                  <a16:creationId xmlns:a16="http://schemas.microsoft.com/office/drawing/2014/main" id="{085A0101-E9FE-EB15-BE73-2FCFD4D7274B}"/>
                </a:ext>
              </a:extLst>
            </p:cNvPr>
            <p:cNvSpPr/>
            <p:nvPr/>
          </p:nvSpPr>
          <p:spPr>
            <a:xfrm>
              <a:off x="2975220" y="5165843"/>
              <a:ext cx="6239968" cy="737472"/>
            </a:xfrm>
            <a:prstGeom prst="rect">
              <a:avLst/>
            </a:prstGeom>
          </p:spPr>
          <p:txBody>
            <a:bodyPr wrap="square">
              <a:spAutoFit/>
            </a:bodyPr>
            <a:lstStyle/>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line = file.readline() </a:t>
              </a: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print(line)</a:t>
              </a: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lines = </a:t>
              </a:r>
              <a:r>
                <a:rPr lang="en-US" sz="2200" dirty="0" err="1">
                  <a:solidFill>
                    <a:schemeClr val="bg1"/>
                  </a:solidFill>
                  <a:latin typeface="Courier New" panose="02070309020205020404" pitchFamily="49" charset="0"/>
                  <a:ea typeface="Open Sans" panose="020B0606030504020204" pitchFamily="34" charset="0"/>
                  <a:cs typeface="Courier New" panose="02070309020205020404" pitchFamily="49" charset="0"/>
                </a:rPr>
                <a:t>file.readlines</a:t>
              </a: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 </a:t>
              </a: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print(lines)</a:t>
              </a:r>
            </a:p>
          </p:txBody>
        </p:sp>
      </p:grpSp>
      <p:sp>
        <p:nvSpPr>
          <p:cNvPr id="28" name="TextBox 27">
            <a:extLst>
              <a:ext uri="{FF2B5EF4-FFF2-40B4-BE49-F238E27FC236}">
                <a16:creationId xmlns:a16="http://schemas.microsoft.com/office/drawing/2014/main" id="{98F3908D-10BA-A3A6-AC95-5A7AA416D2E3}"/>
              </a:ext>
            </a:extLst>
          </p:cNvPr>
          <p:cNvSpPr txBox="1"/>
          <p:nvPr/>
        </p:nvSpPr>
        <p:spPr>
          <a:xfrm>
            <a:off x="987193" y="4887516"/>
            <a:ext cx="14319587" cy="457176"/>
          </a:xfrm>
          <a:prstGeom prst="rect">
            <a:avLst/>
          </a:prstGeom>
          <a:noFill/>
        </p:spPr>
        <p:txBody>
          <a:bodyPr wrap="square">
            <a:spAutoFit/>
          </a:bodyPr>
          <a:lstStyle/>
          <a:p>
            <a:pPr marL="0" marR="0" lvl="0" indent="0" algn="ctr" defTabSz="914400" rtl="0" eaLnBrk="0" fontAlgn="base" latinLnBrk="0" hangingPunct="0">
              <a:lnSpc>
                <a:spcPct val="115000"/>
              </a:lnSpc>
              <a:spcBef>
                <a:spcPct val="0"/>
              </a:spcBef>
              <a:spcAft>
                <a:spcPct val="0"/>
              </a:spcAft>
              <a:buClrTx/>
              <a:buSzTx/>
              <a:tabLst/>
            </a:pPr>
            <a:r>
              <a:rPr kumimoji="0" lang="en-US" altLang="en-US" sz="2200" b="0" i="0" u="none" strike="noStrike" cap="none" normalizeH="0" baseline="0" dirty="0">
                <a:ln>
                  <a:noFill/>
                </a:ln>
                <a:solidFill>
                  <a:srgbClr val="404040"/>
                </a:solidFill>
                <a:effectLst/>
                <a:latin typeface="Open Sans" panose="020B0606030504020204" pitchFamily="34" charset="0"/>
              </a:rPr>
              <a:t>To read one line at a time, use the </a:t>
            </a:r>
            <a:r>
              <a:rPr kumimoji="0" lang="en-US" altLang="en-US" sz="2200" b="1" i="0" u="none" strike="noStrike" cap="none" normalizeH="0" baseline="0" dirty="0">
                <a:ln>
                  <a:noFill/>
                </a:ln>
                <a:solidFill>
                  <a:srgbClr val="404040"/>
                </a:solidFill>
                <a:effectLst/>
                <a:latin typeface="Open Sans" panose="020B0606030504020204" pitchFamily="34" charset="0"/>
              </a:rPr>
              <a:t>readline()</a:t>
            </a:r>
            <a:r>
              <a:rPr kumimoji="0" lang="en-US" altLang="en-US" sz="2200" b="0" i="0" u="none" strike="noStrike" cap="none" normalizeH="0" baseline="0" dirty="0">
                <a:ln>
                  <a:noFill/>
                </a:ln>
                <a:solidFill>
                  <a:srgbClr val="404040"/>
                </a:solidFill>
                <a:effectLst/>
                <a:latin typeface="Open Sans" panose="020B0606030504020204" pitchFamily="34" charset="0"/>
              </a:rPr>
              <a:t> method, and for reading all lines into a list, use </a:t>
            </a:r>
            <a:r>
              <a:rPr kumimoji="0" lang="en-US" altLang="en-US" sz="2200" b="1" i="0" u="none" strike="noStrike" cap="none" normalizeH="0" baseline="0" dirty="0">
                <a:ln>
                  <a:noFill/>
                </a:ln>
                <a:solidFill>
                  <a:srgbClr val="404040"/>
                </a:solidFill>
                <a:effectLst/>
                <a:latin typeface="Open Sans" panose="020B0606030504020204" pitchFamily="34" charset="0"/>
              </a:rPr>
              <a:t>readlines()</a:t>
            </a:r>
            <a:r>
              <a:rPr kumimoji="0" lang="en-US" altLang="en-US" sz="2200" i="0" u="none" strike="noStrike" cap="none" normalizeH="0" baseline="0" dirty="0">
                <a:ln>
                  <a:noFill/>
                </a:ln>
                <a:solidFill>
                  <a:srgbClr val="404040"/>
                </a:solidFill>
                <a:effectLst/>
                <a:latin typeface="Open Sans" panose="020B0606030504020204" pitchFamily="34" charset="0"/>
              </a:rPr>
              <a:t>:</a:t>
            </a:r>
          </a:p>
        </p:txBody>
      </p:sp>
    </p:spTree>
    <p:extLst>
      <p:ext uri="{BB962C8B-B14F-4D97-AF65-F5344CB8AC3E}">
        <p14:creationId xmlns:p14="http://schemas.microsoft.com/office/powerpoint/2010/main" val="1609999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07E793-040A-E292-5C48-47EC0158385B}"/>
              </a:ext>
            </a:extLst>
          </p:cNvPr>
          <p:cNvSpPr>
            <a:spLocks noGrp="1"/>
          </p:cNvSpPr>
          <p:nvPr>
            <p:ph type="body" idx="10"/>
          </p:nvPr>
        </p:nvSpPr>
        <p:spPr>
          <a:xfrm>
            <a:off x="1291857" y="1392518"/>
            <a:ext cx="13696999" cy="903776"/>
          </a:xfrm>
        </p:spPr>
        <p:txBody>
          <a:bodyPr/>
          <a:lstStyle/>
          <a:p>
            <a:r>
              <a:rPr lang="en-US" dirty="0"/>
              <a:t>Use the </a:t>
            </a:r>
            <a:r>
              <a:rPr lang="en-US" b="1" dirty="0"/>
              <a:t>write() </a:t>
            </a:r>
            <a:r>
              <a:rPr lang="en-US" dirty="0"/>
              <a:t>method to write a string to a file, and </a:t>
            </a:r>
            <a:r>
              <a:rPr lang="en-US" b="1" dirty="0"/>
              <a:t>writelines()</a:t>
            </a:r>
            <a:r>
              <a:rPr lang="en-US" dirty="0"/>
              <a:t> for a list of strings:</a:t>
            </a:r>
          </a:p>
        </p:txBody>
      </p:sp>
      <p:sp>
        <p:nvSpPr>
          <p:cNvPr id="4" name="Title 3">
            <a:extLst>
              <a:ext uri="{FF2B5EF4-FFF2-40B4-BE49-F238E27FC236}">
                <a16:creationId xmlns:a16="http://schemas.microsoft.com/office/drawing/2014/main" id="{BB2C89E7-959C-DDE2-A923-80707112A654}"/>
              </a:ext>
            </a:extLst>
          </p:cNvPr>
          <p:cNvSpPr>
            <a:spLocks noGrp="1"/>
          </p:cNvSpPr>
          <p:nvPr>
            <p:ph type="title"/>
          </p:nvPr>
        </p:nvSpPr>
        <p:spPr/>
        <p:txBody>
          <a:bodyPr/>
          <a:lstStyle/>
          <a:p>
            <a:r>
              <a:rPr lang="en-US" dirty="0"/>
              <a:t>Writing to a File and Closing a File</a:t>
            </a:r>
          </a:p>
        </p:txBody>
      </p:sp>
      <p:sp>
        <p:nvSpPr>
          <p:cNvPr id="6" name="Brandline_LVC">
            <a:extLst>
              <a:ext uri="{FF2B5EF4-FFF2-40B4-BE49-F238E27FC236}">
                <a16:creationId xmlns:a16="http://schemas.microsoft.com/office/drawing/2014/main" id="{A1DDEEC3-4F79-3FAA-30E8-9F31973425BA}"/>
              </a:ext>
            </a:extLst>
          </p:cNvPr>
          <p:cNvSpPr/>
          <p:nvPr/>
        </p:nvSpPr>
        <p:spPr>
          <a:xfrm>
            <a:off x="4419600" y="816324"/>
            <a:ext cx="74355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39063172-8B48-A991-5311-2D4B3AEF98E9}"/>
              </a:ext>
            </a:extLst>
          </p:cNvPr>
          <p:cNvGrpSpPr/>
          <p:nvPr/>
        </p:nvGrpSpPr>
        <p:grpSpPr>
          <a:xfrm>
            <a:off x="3211476" y="2090677"/>
            <a:ext cx="9833049" cy="2715114"/>
            <a:chOff x="2930441" y="4894922"/>
            <a:chExt cx="6329528" cy="871471"/>
          </a:xfrm>
        </p:grpSpPr>
        <p:grpSp>
          <p:nvGrpSpPr>
            <p:cNvPr id="8" name="Group 7">
              <a:extLst>
                <a:ext uri="{FF2B5EF4-FFF2-40B4-BE49-F238E27FC236}">
                  <a16:creationId xmlns:a16="http://schemas.microsoft.com/office/drawing/2014/main" id="{4415C2F4-DA2E-B434-6DA6-2660CBA8479C}"/>
                </a:ext>
              </a:extLst>
            </p:cNvPr>
            <p:cNvGrpSpPr/>
            <p:nvPr/>
          </p:nvGrpSpPr>
          <p:grpSpPr>
            <a:xfrm>
              <a:off x="2930441" y="4894922"/>
              <a:ext cx="6329528" cy="871471"/>
              <a:chOff x="3096175" y="2078362"/>
              <a:chExt cx="10328347" cy="8340704"/>
            </a:xfrm>
          </p:grpSpPr>
          <p:grpSp>
            <p:nvGrpSpPr>
              <p:cNvPr id="10" name="Google Shape;971;g6d2a1fd03f_0_318">
                <a:extLst>
                  <a:ext uri="{FF2B5EF4-FFF2-40B4-BE49-F238E27FC236}">
                    <a16:creationId xmlns:a16="http://schemas.microsoft.com/office/drawing/2014/main" id="{9F3739BB-C984-F422-58C2-2D0A59B1D9BD}"/>
                  </a:ext>
                </a:extLst>
              </p:cNvPr>
              <p:cNvGrpSpPr/>
              <p:nvPr/>
            </p:nvGrpSpPr>
            <p:grpSpPr>
              <a:xfrm>
                <a:off x="3096175" y="2078362"/>
                <a:ext cx="10328347" cy="8340704"/>
                <a:chOff x="3181127" y="2489070"/>
                <a:chExt cx="8544297" cy="7556354"/>
              </a:xfrm>
            </p:grpSpPr>
            <p:sp>
              <p:nvSpPr>
                <p:cNvPr id="12" name="Google Shape;972;g6d2a1fd03f_0_318">
                  <a:extLst>
                    <a:ext uri="{FF2B5EF4-FFF2-40B4-BE49-F238E27FC236}">
                      <a16:creationId xmlns:a16="http://schemas.microsoft.com/office/drawing/2014/main" id="{EFE20B40-0D25-A3E9-A06A-28AE0C8466E0}"/>
                    </a:ext>
                  </a:extLst>
                </p:cNvPr>
                <p:cNvSpPr/>
                <p:nvPr/>
              </p:nvSpPr>
              <p:spPr>
                <a:xfrm>
                  <a:off x="3241575" y="3033473"/>
                  <a:ext cx="8423400" cy="696086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sp>
              <p:nvSpPr>
                <p:cNvPr id="13" name="Google Shape;973;g6d2a1fd03f_0_318">
                  <a:extLst>
                    <a:ext uri="{FF2B5EF4-FFF2-40B4-BE49-F238E27FC236}">
                      <a16:creationId xmlns:a16="http://schemas.microsoft.com/office/drawing/2014/main" id="{88357DF3-D1FE-53CC-507E-B693B83AC9EF}"/>
                    </a:ext>
                  </a:extLst>
                </p:cNvPr>
                <p:cNvSpPr/>
                <p:nvPr/>
              </p:nvSpPr>
              <p:spPr>
                <a:xfrm>
                  <a:off x="3181127" y="2489070"/>
                  <a:ext cx="8544297" cy="1387867"/>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rPr>
                    <a:t>Syntax:</a:t>
                  </a:r>
                  <a:endParaRPr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 name="Google Shape;974;g6d2a1fd03f_0_318">
                  <a:extLst>
                    <a:ext uri="{FF2B5EF4-FFF2-40B4-BE49-F238E27FC236}">
                      <a16:creationId xmlns:a16="http://schemas.microsoft.com/office/drawing/2014/main" id="{E44919A4-BC3C-CEBB-ACCD-2EF8B440AF2C}"/>
                    </a:ext>
                  </a:extLst>
                </p:cNvPr>
                <p:cNvSpPr/>
                <p:nvPr/>
              </p:nvSpPr>
              <p:spPr>
                <a:xfrm>
                  <a:off x="3241574" y="9966085"/>
                  <a:ext cx="8459699" cy="79339"/>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grpSp>
          <p:sp>
            <p:nvSpPr>
              <p:cNvPr id="11" name="Google Shape;976;g6d2a1fd03f_0_318">
                <a:extLst>
                  <a:ext uri="{FF2B5EF4-FFF2-40B4-BE49-F238E27FC236}">
                    <a16:creationId xmlns:a16="http://schemas.microsoft.com/office/drawing/2014/main" id="{096C1DAE-316D-528F-3C45-F013C861B371}"/>
                  </a:ext>
                </a:extLst>
              </p:cNvPr>
              <p:cNvSpPr txBox="1"/>
              <p:nvPr/>
            </p:nvSpPr>
            <p:spPr>
              <a:xfrm>
                <a:off x="3393738" y="3082630"/>
                <a:ext cx="9959759" cy="6934221"/>
              </a:xfrm>
              <a:prstGeom prst="rect">
                <a:avLst/>
              </a:prstGeom>
              <a:noFill/>
              <a:ln>
                <a:noFill/>
              </a:ln>
            </p:spPr>
            <p:txBody>
              <a:bodyPr spcFirstLastPara="1" wrap="square" lIns="91425" tIns="91425" rIns="91425" bIns="91425" anchor="t" anchorCtr="0">
                <a:noAutofit/>
              </a:bodyPr>
              <a:lstStyle/>
              <a:p>
                <a:endParaRPr lang="en-IN" sz="2200" b="1" i="0" u="none" strike="noStrike" cap="none" dirty="0">
                  <a:solidFill>
                    <a:schemeClr val="bg1"/>
                  </a:solidFill>
                  <a:effectLst/>
                  <a:latin typeface="Courier New" panose="02070309020205020404" pitchFamily="49" charset="0"/>
                  <a:ea typeface="Calibri"/>
                  <a:cs typeface="Courier New" panose="02070309020205020404" pitchFamily="49" charset="0"/>
                  <a:sym typeface="Calibri"/>
                </a:endParaRPr>
              </a:p>
            </p:txBody>
          </p:sp>
        </p:grpSp>
        <p:sp>
          <p:nvSpPr>
            <p:cNvPr id="9" name="Rectangle 8">
              <a:extLst>
                <a:ext uri="{FF2B5EF4-FFF2-40B4-BE49-F238E27FC236}">
                  <a16:creationId xmlns:a16="http://schemas.microsoft.com/office/drawing/2014/main" id="{05288997-6599-558E-471E-4578FD65FFB5}"/>
                </a:ext>
              </a:extLst>
            </p:cNvPr>
            <p:cNvSpPr/>
            <p:nvPr/>
          </p:nvSpPr>
          <p:spPr>
            <a:xfrm>
              <a:off x="2975220" y="5054984"/>
              <a:ext cx="6239968" cy="650590"/>
            </a:xfrm>
            <a:prstGeom prst="rect">
              <a:avLst/>
            </a:prstGeom>
          </p:spPr>
          <p:txBody>
            <a:bodyPr wrap="square">
              <a:spAutoFit/>
            </a:bodyPr>
            <a:lstStyle/>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200" dirty="0">
                <a:solidFill>
                  <a:schemeClr val="bg1"/>
                </a:solidFill>
                <a:latin typeface="Courier New" panose="02070309020205020404" pitchFamily="49" charset="0"/>
                <a:ea typeface="Open Sans" panose="020B0606030504020204" pitchFamily="34" charset="0"/>
                <a:cs typeface="Courier New" panose="02070309020205020404" pitchFamily="49" charset="0"/>
              </a:endParaRP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file.write('Hello, world!\n')</a:t>
              </a: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lines = ['First line\n', 'Second line\n']</a:t>
              </a: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file.writelines(lines)</a:t>
              </a:r>
            </a:p>
          </p:txBody>
        </p:sp>
      </p:grpSp>
      <p:grpSp>
        <p:nvGrpSpPr>
          <p:cNvPr id="17" name="Group 16">
            <a:extLst>
              <a:ext uri="{FF2B5EF4-FFF2-40B4-BE49-F238E27FC236}">
                <a16:creationId xmlns:a16="http://schemas.microsoft.com/office/drawing/2014/main" id="{DE0398EB-443A-5785-2913-32693A30D542}"/>
              </a:ext>
            </a:extLst>
          </p:cNvPr>
          <p:cNvGrpSpPr/>
          <p:nvPr/>
        </p:nvGrpSpPr>
        <p:grpSpPr>
          <a:xfrm>
            <a:off x="3183681" y="6104557"/>
            <a:ext cx="9833049" cy="2306790"/>
            <a:chOff x="2930441" y="4894922"/>
            <a:chExt cx="6329528" cy="871471"/>
          </a:xfrm>
        </p:grpSpPr>
        <p:grpSp>
          <p:nvGrpSpPr>
            <p:cNvPr id="18" name="Group 17">
              <a:extLst>
                <a:ext uri="{FF2B5EF4-FFF2-40B4-BE49-F238E27FC236}">
                  <a16:creationId xmlns:a16="http://schemas.microsoft.com/office/drawing/2014/main" id="{B20ABA64-5030-AFC0-7CFF-ED5B89DF4A38}"/>
                </a:ext>
              </a:extLst>
            </p:cNvPr>
            <p:cNvGrpSpPr/>
            <p:nvPr/>
          </p:nvGrpSpPr>
          <p:grpSpPr>
            <a:xfrm>
              <a:off x="2930441" y="4894922"/>
              <a:ext cx="6329528" cy="871471"/>
              <a:chOff x="3096175" y="2078362"/>
              <a:chExt cx="10328347" cy="8340704"/>
            </a:xfrm>
          </p:grpSpPr>
          <p:grpSp>
            <p:nvGrpSpPr>
              <p:cNvPr id="20" name="Google Shape;971;g6d2a1fd03f_0_318">
                <a:extLst>
                  <a:ext uri="{FF2B5EF4-FFF2-40B4-BE49-F238E27FC236}">
                    <a16:creationId xmlns:a16="http://schemas.microsoft.com/office/drawing/2014/main" id="{8B183D3F-378B-C223-F8FA-134FC62A3283}"/>
                  </a:ext>
                </a:extLst>
              </p:cNvPr>
              <p:cNvGrpSpPr/>
              <p:nvPr/>
            </p:nvGrpSpPr>
            <p:grpSpPr>
              <a:xfrm>
                <a:off x="3096175" y="2078362"/>
                <a:ext cx="10328347" cy="8340704"/>
                <a:chOff x="3181127" y="2489070"/>
                <a:chExt cx="8544297" cy="7556354"/>
              </a:xfrm>
            </p:grpSpPr>
            <p:sp>
              <p:nvSpPr>
                <p:cNvPr id="22" name="Google Shape;972;g6d2a1fd03f_0_318">
                  <a:extLst>
                    <a:ext uri="{FF2B5EF4-FFF2-40B4-BE49-F238E27FC236}">
                      <a16:creationId xmlns:a16="http://schemas.microsoft.com/office/drawing/2014/main" id="{88AB7BBD-9ED9-78A7-9F40-32C607594CC6}"/>
                    </a:ext>
                  </a:extLst>
                </p:cNvPr>
                <p:cNvSpPr/>
                <p:nvPr/>
              </p:nvSpPr>
              <p:spPr>
                <a:xfrm>
                  <a:off x="3241575" y="3033473"/>
                  <a:ext cx="8423400" cy="696086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sp>
              <p:nvSpPr>
                <p:cNvPr id="23" name="Google Shape;973;g6d2a1fd03f_0_318">
                  <a:extLst>
                    <a:ext uri="{FF2B5EF4-FFF2-40B4-BE49-F238E27FC236}">
                      <a16:creationId xmlns:a16="http://schemas.microsoft.com/office/drawing/2014/main" id="{373ED262-D6C6-1264-26DA-E03E802119D6}"/>
                    </a:ext>
                  </a:extLst>
                </p:cNvPr>
                <p:cNvSpPr/>
                <p:nvPr/>
              </p:nvSpPr>
              <p:spPr>
                <a:xfrm>
                  <a:off x="3181127" y="2489070"/>
                  <a:ext cx="8544297" cy="1387867"/>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rPr>
                    <a:t>Syntax:</a:t>
                  </a:r>
                  <a:endParaRPr sz="2200" b="1"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24" name="Google Shape;974;g6d2a1fd03f_0_318">
                  <a:extLst>
                    <a:ext uri="{FF2B5EF4-FFF2-40B4-BE49-F238E27FC236}">
                      <a16:creationId xmlns:a16="http://schemas.microsoft.com/office/drawing/2014/main" id="{4442C9E0-E743-66A6-F5A4-4355447D9C8E}"/>
                    </a:ext>
                  </a:extLst>
                </p:cNvPr>
                <p:cNvSpPr/>
                <p:nvPr/>
              </p:nvSpPr>
              <p:spPr>
                <a:xfrm>
                  <a:off x="3241574" y="9966085"/>
                  <a:ext cx="8459699" cy="79339"/>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grpSp>
          <p:sp>
            <p:nvSpPr>
              <p:cNvPr id="21" name="Google Shape;976;g6d2a1fd03f_0_318">
                <a:extLst>
                  <a:ext uri="{FF2B5EF4-FFF2-40B4-BE49-F238E27FC236}">
                    <a16:creationId xmlns:a16="http://schemas.microsoft.com/office/drawing/2014/main" id="{D1FECBD3-1B38-E74C-28EE-6C991A7D11B1}"/>
                  </a:ext>
                </a:extLst>
              </p:cNvPr>
              <p:cNvSpPr txBox="1"/>
              <p:nvPr/>
            </p:nvSpPr>
            <p:spPr>
              <a:xfrm>
                <a:off x="3393738" y="3082630"/>
                <a:ext cx="9959759" cy="6934221"/>
              </a:xfrm>
              <a:prstGeom prst="rect">
                <a:avLst/>
              </a:prstGeom>
              <a:noFill/>
              <a:ln>
                <a:noFill/>
              </a:ln>
            </p:spPr>
            <p:txBody>
              <a:bodyPr spcFirstLastPara="1" wrap="square" lIns="91425" tIns="91425" rIns="91425" bIns="91425" anchor="t" anchorCtr="0">
                <a:noAutofit/>
              </a:bodyPr>
              <a:lstStyle/>
              <a:p>
                <a:endParaRPr lang="en-IN" sz="2200" b="1" i="0" u="none" strike="noStrike" cap="none" dirty="0">
                  <a:solidFill>
                    <a:schemeClr val="bg1"/>
                  </a:solidFill>
                  <a:effectLst/>
                  <a:latin typeface="Courier New" panose="02070309020205020404" pitchFamily="49" charset="0"/>
                  <a:ea typeface="Calibri"/>
                  <a:cs typeface="Courier New" panose="02070309020205020404" pitchFamily="49" charset="0"/>
                  <a:sym typeface="Calibri"/>
                </a:endParaRPr>
              </a:p>
            </p:txBody>
          </p:sp>
        </p:grpSp>
        <p:sp>
          <p:nvSpPr>
            <p:cNvPr id="19" name="Rectangle 18">
              <a:extLst>
                <a:ext uri="{FF2B5EF4-FFF2-40B4-BE49-F238E27FC236}">
                  <a16:creationId xmlns:a16="http://schemas.microsoft.com/office/drawing/2014/main" id="{34DD7684-9230-ED9D-4BC2-453FED1F3810}"/>
                </a:ext>
              </a:extLst>
            </p:cNvPr>
            <p:cNvSpPr/>
            <p:nvPr/>
          </p:nvSpPr>
          <p:spPr>
            <a:xfrm>
              <a:off x="2975220" y="5054984"/>
              <a:ext cx="6239968" cy="241622"/>
            </a:xfrm>
            <a:prstGeom prst="rect">
              <a:avLst/>
            </a:prstGeom>
          </p:spPr>
          <p:txBody>
            <a:bodyPr wrap="square">
              <a:spAutoFit/>
            </a:bodyPr>
            <a:lstStyle/>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fr-FR" sz="2200" dirty="0">
                <a:solidFill>
                  <a:schemeClr val="bg1"/>
                </a:solidFill>
                <a:latin typeface="Courier New" panose="02070309020205020404" pitchFamily="49" charset="0"/>
                <a:ea typeface="Open Sans" panose="020B0606030504020204" pitchFamily="34" charset="0"/>
                <a:cs typeface="Courier New" panose="02070309020205020404" pitchFamily="49" charset="0"/>
              </a:endParaRPr>
            </a:p>
            <a:p>
              <a:pPr>
                <a:lnSpc>
                  <a:spcPct val="114000"/>
                </a:lnSpc>
                <a:spcBef>
                  <a:spcPts val="110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200" dirty="0">
                  <a:solidFill>
                    <a:schemeClr val="bg1"/>
                  </a:solidFill>
                  <a:latin typeface="Courier New" panose="02070309020205020404" pitchFamily="49" charset="0"/>
                  <a:ea typeface="Open Sans" panose="020B0606030504020204" pitchFamily="34" charset="0"/>
                  <a:cs typeface="Courier New" panose="02070309020205020404" pitchFamily="49" charset="0"/>
                </a:rPr>
                <a:t>file.close()</a:t>
              </a:r>
            </a:p>
          </p:txBody>
        </p:sp>
      </p:grpSp>
      <p:sp>
        <p:nvSpPr>
          <p:cNvPr id="26" name="TextBox 25">
            <a:extLst>
              <a:ext uri="{FF2B5EF4-FFF2-40B4-BE49-F238E27FC236}">
                <a16:creationId xmlns:a16="http://schemas.microsoft.com/office/drawing/2014/main" id="{11EBA668-5B01-B1FB-7F5E-EBF5602F3154}"/>
              </a:ext>
            </a:extLst>
          </p:cNvPr>
          <p:cNvSpPr txBox="1"/>
          <p:nvPr/>
        </p:nvSpPr>
        <p:spPr>
          <a:xfrm>
            <a:off x="1619097" y="5445364"/>
            <a:ext cx="13017806" cy="457176"/>
          </a:xfrm>
          <a:prstGeom prst="rect">
            <a:avLst/>
          </a:prstGeom>
          <a:noFill/>
        </p:spPr>
        <p:txBody>
          <a:bodyPr wrap="square">
            <a:spAutoFit/>
          </a:bodyPr>
          <a:lstStyle/>
          <a:p>
            <a:pPr algn="ctr">
              <a:lnSpc>
                <a:spcPct val="115000"/>
              </a:lnSpc>
            </a:pPr>
            <a:r>
              <a:rPr lang="en-US" sz="2200" dirty="0">
                <a:solidFill>
                  <a:srgbClr val="404040"/>
                </a:solidFill>
                <a:latin typeface="Open Sans" panose="020B0606030504020204" pitchFamily="34" charset="0"/>
              </a:rPr>
              <a:t>C</a:t>
            </a:r>
            <a:r>
              <a:rPr lang="en-US" sz="2200" b="0" i="0" dirty="0">
                <a:solidFill>
                  <a:srgbClr val="404040"/>
                </a:solidFill>
                <a:effectLst/>
                <a:latin typeface="Open Sans" panose="020B0606030504020204" pitchFamily="34" charset="0"/>
              </a:rPr>
              <a:t>lose a file after the operations are complete to free up system resources.</a:t>
            </a:r>
            <a:endParaRPr lang="en-US" sz="2200" dirty="0">
              <a:solidFill>
                <a:srgbClr val="404040"/>
              </a:solidFill>
              <a:latin typeface="Open Sans" panose="020B0606030504020204" pitchFamily="34" charset="0"/>
            </a:endParaRPr>
          </a:p>
        </p:txBody>
      </p:sp>
    </p:spTree>
    <p:extLst>
      <p:ext uri="{BB962C8B-B14F-4D97-AF65-F5344CB8AC3E}">
        <p14:creationId xmlns:p14="http://schemas.microsoft.com/office/powerpoint/2010/main" val="896431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dirty="0"/>
              <a:t>Assisted Practice : File Handling in Python</a:t>
            </a:r>
            <a:endParaRPr dirty="0"/>
          </a:p>
        </p:txBody>
      </p:sp>
      <p:sp>
        <p:nvSpPr>
          <p:cNvPr id="591" name="Google Shape;591;p73"/>
          <p:cNvSpPr txBox="1">
            <a:spLocks noGrp="1"/>
          </p:cNvSpPr>
          <p:nvPr>
            <p:ph type="body" sz="quarter" idx="11"/>
          </p:nvPr>
        </p:nvSpPr>
        <p:spPr>
          <a:xfrm>
            <a:off x="1291857" y="1812966"/>
            <a:ext cx="13696999" cy="5389521"/>
          </a:xfrm>
          <a:prstGeom prst="rect">
            <a:avLst/>
          </a:prstGeom>
          <a:noFill/>
          <a:ln>
            <a:noFill/>
          </a:ln>
        </p:spPr>
        <p:txBody>
          <a:bodyPr spcFirstLastPara="1" wrap="square" lIns="91425" tIns="0" rIns="91425" bIns="0" anchor="t" anchorCtr="0">
            <a:normAutofit lnSpcReduction="10000"/>
          </a:bodyPr>
          <a:lstStyle/>
          <a:p>
            <a:pPr marL="457200" lvl="0" indent="-228600" algn="l" rtl="0">
              <a:lnSpc>
                <a:spcPct val="115000"/>
              </a:lnSpc>
              <a:spcBef>
                <a:spcPts val="1000"/>
              </a:spcBef>
              <a:spcAft>
                <a:spcPts val="0"/>
              </a:spcAft>
              <a:buSzPts val="2800"/>
              <a:buNone/>
            </a:pPr>
            <a:r>
              <a:rPr lang="en-US" b="1" dirty="0">
                <a:solidFill>
                  <a:srgbClr val="404040"/>
                </a:solidFill>
                <a:latin typeface="Open Sans"/>
                <a:ea typeface="Open Sans"/>
                <a:cs typeface="Open Sans"/>
                <a:sym typeface="Open Sans"/>
              </a:rPr>
              <a:t>Objective: </a:t>
            </a:r>
            <a:r>
              <a:rPr lang="en-US" dirty="0">
                <a:solidFill>
                  <a:srgbClr val="404040"/>
                </a:solidFill>
                <a:latin typeface="Open Sans"/>
                <a:ea typeface="Open Sans"/>
                <a:cs typeface="Open Sans"/>
                <a:sym typeface="Open Sans"/>
              </a:rPr>
              <a:t>In this demonstration, we will learn more about file handling in Python.</a:t>
            </a:r>
          </a:p>
          <a:p>
            <a:pPr marL="457200" lvl="0" indent="-228600" algn="l" rtl="0">
              <a:lnSpc>
                <a:spcPct val="115000"/>
              </a:lnSpc>
              <a:spcBef>
                <a:spcPts val="1000"/>
              </a:spcBef>
              <a:spcAft>
                <a:spcPts val="0"/>
              </a:spcAft>
              <a:buSzPts val="2800"/>
              <a:buNone/>
            </a:pPr>
            <a:endParaRPr lang="en-US" b="1" dirty="0">
              <a:latin typeface="Open Sans"/>
              <a:ea typeface="Open Sans"/>
              <a:cs typeface="Open Sans"/>
              <a:sym typeface="Open Sans"/>
            </a:endParaRPr>
          </a:p>
          <a:p>
            <a:pPr marL="457200" lvl="0" indent="-228600" algn="l" rtl="0">
              <a:lnSpc>
                <a:spcPct val="115000"/>
              </a:lnSpc>
              <a:spcBef>
                <a:spcPts val="1000"/>
              </a:spcBef>
              <a:spcAft>
                <a:spcPts val="0"/>
              </a:spcAft>
              <a:buSzPts val="2800"/>
              <a:buNone/>
            </a:pPr>
            <a:r>
              <a:rPr lang="en-US" b="1" dirty="0">
                <a:solidFill>
                  <a:srgbClr val="404040"/>
                </a:solidFill>
                <a:latin typeface="Open Sans"/>
                <a:ea typeface="Open Sans"/>
                <a:cs typeface="Open Sans"/>
                <a:sym typeface="Open Sans"/>
              </a:rPr>
              <a:t>Tasks to perform:</a:t>
            </a:r>
            <a:endParaRPr dirty="0"/>
          </a:p>
          <a:p>
            <a:pPr marL="228600" algn="l">
              <a:lnSpc>
                <a:spcPct val="115000"/>
              </a:lnSpc>
              <a:spcBef>
                <a:spcPts val="2200"/>
              </a:spcBef>
              <a:buSzPts val="2800"/>
            </a:pPr>
            <a:r>
              <a:rPr lang="en-US" dirty="0">
                <a:solidFill>
                  <a:srgbClr val="404040"/>
                </a:solidFill>
                <a:latin typeface="Open Sans"/>
                <a:ea typeface="Open Sans"/>
                <a:cs typeface="Open Sans"/>
                <a:sym typeface="Open Sans"/>
              </a:rPr>
              <a:t>1. Read a file</a:t>
            </a:r>
          </a:p>
          <a:p>
            <a:pPr marL="228600" algn="l">
              <a:lnSpc>
                <a:spcPct val="115000"/>
              </a:lnSpc>
              <a:spcBef>
                <a:spcPts val="2200"/>
              </a:spcBef>
              <a:buSzPts val="2800"/>
            </a:pPr>
            <a:r>
              <a:rPr lang="en-US" dirty="0">
                <a:solidFill>
                  <a:srgbClr val="404040"/>
                </a:solidFill>
                <a:latin typeface="Open Sans"/>
                <a:ea typeface="Open Sans"/>
                <a:cs typeface="Open Sans"/>
                <a:sym typeface="Open Sans"/>
              </a:rPr>
              <a:t>2. Write to a file</a:t>
            </a:r>
          </a:p>
          <a:p>
            <a:pPr marL="457200" lvl="0" indent="-228600" algn="l" rtl="0">
              <a:lnSpc>
                <a:spcPct val="115000"/>
              </a:lnSpc>
              <a:spcBef>
                <a:spcPts val="2200"/>
              </a:spcBef>
              <a:spcAft>
                <a:spcPts val="0"/>
              </a:spcAft>
              <a:buSzPts val="2800"/>
              <a:buNone/>
            </a:pPr>
            <a:r>
              <a:rPr lang="en-US" dirty="0">
                <a:latin typeface="Open Sans"/>
                <a:ea typeface="Open Sans"/>
                <a:cs typeface="Open Sans"/>
                <a:sym typeface="Open Sans"/>
              </a:rPr>
              <a:t>3. Append to a file</a:t>
            </a:r>
          </a:p>
          <a:p>
            <a:pPr marL="457200" lvl="0" indent="-228600" algn="l" rtl="0">
              <a:lnSpc>
                <a:spcPct val="115000"/>
              </a:lnSpc>
              <a:spcBef>
                <a:spcPts val="2200"/>
              </a:spcBef>
              <a:spcAft>
                <a:spcPts val="0"/>
              </a:spcAft>
              <a:buSzPts val="2800"/>
              <a:buNone/>
            </a:pPr>
            <a:r>
              <a:rPr lang="en-US" dirty="0">
                <a:latin typeface="Open Sans"/>
                <a:ea typeface="Open Sans"/>
                <a:cs typeface="Open Sans"/>
                <a:sym typeface="Open Sans"/>
              </a:rPr>
              <a:t>4. Read after writing</a:t>
            </a:r>
          </a:p>
          <a:p>
            <a:pPr marL="457200" indent="-228600" algn="l">
              <a:lnSpc>
                <a:spcPct val="115000"/>
              </a:lnSpc>
              <a:spcBef>
                <a:spcPts val="2200"/>
              </a:spcBef>
              <a:buSzPts val="2800"/>
            </a:pPr>
            <a:r>
              <a:rPr dirty="0"/>
              <a:t>5. </a:t>
            </a:r>
            <a:r>
              <a:rPr lang="en-US" dirty="0">
                <a:solidFill>
                  <a:srgbClr val="404040"/>
                </a:solidFill>
                <a:latin typeface="Open Sans"/>
                <a:ea typeface="Open Sans"/>
                <a:cs typeface="Open Sans"/>
                <a:sym typeface="Open Sans"/>
              </a:rPr>
              <a:t>Read line by line</a:t>
            </a:r>
            <a:endParaRPr lang="en-US" dirty="0"/>
          </a:p>
          <a:p>
            <a:pPr marL="457200" lvl="0" indent="-228600" algn="l" rtl="0">
              <a:lnSpc>
                <a:spcPct val="115000"/>
              </a:lnSpc>
              <a:spcBef>
                <a:spcPts val="2200"/>
              </a:spcBef>
              <a:spcAft>
                <a:spcPts val="0"/>
              </a:spcAft>
              <a:buSzPts val="2800"/>
              <a:buNone/>
            </a:pPr>
            <a:r>
              <a:rPr dirty="0"/>
              <a:t>6. </a:t>
            </a:r>
            <a:r>
              <a:rPr lang="en-US" dirty="0">
                <a:solidFill>
                  <a:srgbClr val="404040"/>
                </a:solidFill>
                <a:latin typeface="Open Sans"/>
                <a:ea typeface="Open Sans"/>
                <a:cs typeface="Open Sans"/>
                <a:sym typeface="Open Sans"/>
              </a:rPr>
              <a:t>Write strings and close the file</a:t>
            </a:r>
            <a:endParaRPr dirty="0"/>
          </a:p>
        </p:txBody>
      </p:sp>
      <p:grpSp>
        <p:nvGrpSpPr>
          <p:cNvPr id="7" name="Group 6">
            <a:extLst>
              <a:ext uri="{FF2B5EF4-FFF2-40B4-BE49-F238E27FC236}">
                <a16:creationId xmlns:a16="http://schemas.microsoft.com/office/drawing/2014/main" id="{62B798EF-712C-B8B5-CA19-5680691563A2}"/>
              </a:ext>
            </a:extLst>
          </p:cNvPr>
          <p:cNvGrpSpPr/>
          <p:nvPr/>
        </p:nvGrpSpPr>
        <p:grpSpPr>
          <a:xfrm>
            <a:off x="1097909" y="7267070"/>
            <a:ext cx="13866234" cy="1773858"/>
            <a:chOff x="1402796" y="7282210"/>
            <a:chExt cx="13866234" cy="2034987"/>
          </a:xfrm>
        </p:grpSpPr>
        <p:sp>
          <p:nvSpPr>
            <p:cNvPr id="8" name="TextBox 7">
              <a:extLst>
                <a:ext uri="{FF2B5EF4-FFF2-40B4-BE49-F238E27FC236}">
                  <a16:creationId xmlns:a16="http://schemas.microsoft.com/office/drawing/2014/main" id="{4C23A0EB-A97F-1BEC-936E-12324E2C6D4D}"/>
                </a:ext>
              </a:extLst>
            </p:cNvPr>
            <p:cNvSpPr txBox="1"/>
            <p:nvPr/>
          </p:nvSpPr>
          <p:spPr>
            <a:xfrm>
              <a:off x="2685230" y="7657701"/>
              <a:ext cx="11495314" cy="1659496"/>
            </a:xfrm>
            <a:prstGeom prst="rect">
              <a:avLst/>
            </a:prstGeom>
            <a:noFill/>
          </p:spPr>
          <p:txBody>
            <a:bodyPr wrap="square">
              <a:spAutoFit/>
            </a:bodyPr>
            <a:lstStyle/>
            <a:p>
              <a:pPr algn="ctr" rtl="0">
                <a:spcBef>
                  <a:spcPts val="0"/>
                </a:spcBef>
                <a:spcAft>
                  <a:spcPts val="0"/>
                </a:spcAft>
              </a:pPr>
              <a:r>
                <a:rPr lang="en-US" sz="2200" b="0" i="0" u="none" strike="noStrike" dirty="0">
                  <a:solidFill>
                    <a:srgbClr val="3F3F3F"/>
                  </a:solidFill>
                  <a:effectLst/>
                  <a:latin typeface="Open Sans" pitchFamily="2" charset="0"/>
                </a:rPr>
                <a:t>Please refer to the </a:t>
              </a:r>
              <a:r>
                <a:rPr lang="en-US" sz="2200" b="1" i="0" u="none" strike="noStrike" dirty="0">
                  <a:solidFill>
                    <a:srgbClr val="3F3F3F"/>
                  </a:solidFill>
                  <a:effectLst/>
                  <a:latin typeface="Open Sans" pitchFamily="2" charset="0"/>
                </a:rPr>
                <a:t>Reference Material </a:t>
              </a:r>
              <a:r>
                <a:rPr lang="en-US" sz="2200" b="0" i="0" u="none" strike="noStrike" dirty="0">
                  <a:solidFill>
                    <a:srgbClr val="3F3F3F"/>
                  </a:solidFill>
                  <a:effectLst/>
                  <a:latin typeface="Open Sans" pitchFamily="2" charset="0"/>
                </a:rPr>
                <a:t>section to download the </a:t>
              </a:r>
              <a:r>
                <a:rPr lang="en-US" sz="2200" b="1" i="0" u="none" strike="noStrike" dirty="0">
                  <a:solidFill>
                    <a:srgbClr val="3F3F3F"/>
                  </a:solidFill>
                  <a:effectLst/>
                  <a:latin typeface="Open Sans" pitchFamily="2" charset="0"/>
                </a:rPr>
                <a:t>Jupyter </a:t>
              </a:r>
              <a:r>
                <a:rPr lang="en-US" sz="2200" b="1" dirty="0">
                  <a:solidFill>
                    <a:srgbClr val="3F3F3F"/>
                  </a:solidFill>
                  <a:latin typeface="Open Sans" pitchFamily="2" charset="0"/>
                </a:rPr>
                <a:t>N</a:t>
              </a:r>
              <a:r>
                <a:rPr lang="en-US" sz="2200" b="1" i="0" u="none" strike="noStrike" dirty="0">
                  <a:solidFill>
                    <a:srgbClr val="3F3F3F"/>
                  </a:solidFill>
                  <a:effectLst/>
                  <a:latin typeface="Open Sans" pitchFamily="2" charset="0"/>
                </a:rPr>
                <a:t>otebook </a:t>
              </a:r>
              <a:r>
                <a:rPr lang="en-US" sz="2200" i="0" u="none" strike="noStrike" dirty="0">
                  <a:solidFill>
                    <a:srgbClr val="3F3F3F"/>
                  </a:solidFill>
                  <a:effectLst/>
                  <a:latin typeface="Open Sans" pitchFamily="2" charset="0"/>
                </a:rPr>
                <a:t>and the</a:t>
              </a:r>
              <a:r>
                <a:rPr lang="en-US" sz="2200" b="1" i="0" u="none" strike="noStrike" dirty="0">
                  <a:solidFill>
                    <a:srgbClr val="3F3F3F"/>
                  </a:solidFill>
                  <a:effectLst/>
                  <a:latin typeface="Open Sans" pitchFamily="2" charset="0"/>
                </a:rPr>
                <a:t> Dataset </a:t>
              </a:r>
              <a:r>
                <a:rPr lang="en-US" sz="2200" b="0" i="0" u="none" strike="noStrike" dirty="0">
                  <a:solidFill>
                    <a:srgbClr val="3F3F3F"/>
                  </a:solidFill>
                  <a:effectLst/>
                  <a:latin typeface="Open Sans" pitchFamily="2" charset="0"/>
                </a:rPr>
                <a:t>files for the mentioned topic.</a:t>
              </a:r>
              <a:endParaRPr lang="en-US" sz="2200" b="0" dirty="0">
                <a:effectLst/>
              </a:endParaRPr>
            </a:p>
            <a:p>
              <a:br>
                <a:rPr lang="en-US" sz="2200" dirty="0"/>
              </a:br>
              <a:endParaRPr lang="en-US" sz="2200" dirty="0"/>
            </a:p>
          </p:txBody>
        </p:sp>
        <p:sp>
          <p:nvSpPr>
            <p:cNvPr id="9" name="Google Shape;438;p14">
              <a:extLst>
                <a:ext uri="{FF2B5EF4-FFF2-40B4-BE49-F238E27FC236}">
                  <a16:creationId xmlns:a16="http://schemas.microsoft.com/office/drawing/2014/main" id="{7DA9834F-234B-B813-D7FA-D2C67D5ED342}"/>
                </a:ext>
              </a:extLst>
            </p:cNvPr>
            <p:cNvSpPr/>
            <p:nvPr/>
          </p:nvSpPr>
          <p:spPr>
            <a:xfrm>
              <a:off x="1701197" y="7282210"/>
              <a:ext cx="2018887"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439;p14">
              <a:extLst>
                <a:ext uri="{FF2B5EF4-FFF2-40B4-BE49-F238E27FC236}">
                  <a16:creationId xmlns:a16="http://schemas.microsoft.com/office/drawing/2014/main" id="{653C5BCC-09D8-4B71-BB89-C814246E5106}"/>
                </a:ext>
              </a:extLst>
            </p:cNvPr>
            <p:cNvSpPr txBox="1"/>
            <p:nvPr/>
          </p:nvSpPr>
          <p:spPr>
            <a:xfrm>
              <a:off x="1966058" y="7322450"/>
              <a:ext cx="1450420" cy="274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1" u="none" strike="noStrike" cap="none" dirty="0">
                  <a:solidFill>
                    <a:srgbClr val="FFFFFF"/>
                  </a:solidFill>
                  <a:latin typeface="Open Sans"/>
                  <a:ea typeface="Open Sans"/>
                  <a:cs typeface="Open Sans"/>
                  <a:sym typeface="Open Sans"/>
                </a:rPr>
                <a:t>Note</a:t>
              </a:r>
              <a:endParaRPr sz="2000" b="1" i="1" u="none" strike="noStrike" cap="none" dirty="0">
                <a:solidFill>
                  <a:srgbClr val="FFFFFF"/>
                </a:solidFill>
                <a:latin typeface="Open Sans"/>
                <a:ea typeface="Open Sans"/>
                <a:cs typeface="Open Sans"/>
                <a:sym typeface="Open Sans"/>
              </a:endParaRPr>
            </a:p>
          </p:txBody>
        </p:sp>
        <p:sp>
          <p:nvSpPr>
            <p:cNvPr id="11" name="Google Shape;441;p14">
              <a:extLst>
                <a:ext uri="{FF2B5EF4-FFF2-40B4-BE49-F238E27FC236}">
                  <a16:creationId xmlns:a16="http://schemas.microsoft.com/office/drawing/2014/main" id="{FB170BFB-22D1-AC41-B24F-4D9D8153F1DA}"/>
                </a:ext>
              </a:extLst>
            </p:cNvPr>
            <p:cNvSpPr/>
            <p:nvPr/>
          </p:nvSpPr>
          <p:spPr>
            <a:xfrm>
              <a:off x="1402796" y="7590971"/>
              <a:ext cx="13866234" cy="972457"/>
            </a:xfrm>
            <a:prstGeom prst="roundRect">
              <a:avLst>
                <a:gd name="adj" fmla="val 16667"/>
              </a:avLst>
            </a:prstGeom>
            <a:noFill/>
            <a:ln w="285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704039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D77F05-5C40-7AB9-17D3-83342528B173}"/>
              </a:ext>
            </a:extLst>
          </p:cNvPr>
          <p:cNvSpPr>
            <a:spLocks noGrp="1"/>
          </p:cNvSpPr>
          <p:nvPr>
            <p:ph type="body" idx="10"/>
          </p:nvPr>
        </p:nvSpPr>
        <p:spPr/>
        <p:txBody>
          <a:bodyPr/>
          <a:lstStyle/>
          <a:p>
            <a:r>
              <a:rPr lang="en-IN" dirty="0"/>
              <a:t>Error Handling in Python</a:t>
            </a:r>
            <a:endParaRPr lang="en-US" dirty="0"/>
          </a:p>
        </p:txBody>
      </p:sp>
    </p:spTree>
    <p:extLst>
      <p:ext uri="{BB962C8B-B14F-4D97-AF65-F5344CB8AC3E}">
        <p14:creationId xmlns:p14="http://schemas.microsoft.com/office/powerpoint/2010/main" val="2290630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86909-F482-B7F1-C454-54E7C690ED0D}"/>
              </a:ext>
            </a:extLst>
          </p:cNvPr>
          <p:cNvSpPr>
            <a:spLocks noGrp="1"/>
          </p:cNvSpPr>
          <p:nvPr>
            <p:ph type="title"/>
          </p:nvPr>
        </p:nvSpPr>
        <p:spPr/>
        <p:txBody>
          <a:bodyPr/>
          <a:lstStyle/>
          <a:p>
            <a:r>
              <a:rPr lang="en-US" dirty="0"/>
              <a:t>Introduction to</a:t>
            </a:r>
            <a:r>
              <a:rPr lang="en-US" b="1" dirty="0"/>
              <a:t> Error Handling </a:t>
            </a:r>
            <a:endParaRPr lang="en-US" dirty="0"/>
          </a:p>
        </p:txBody>
      </p:sp>
      <p:sp>
        <p:nvSpPr>
          <p:cNvPr id="6" name="Brandline_LVC">
            <a:extLst>
              <a:ext uri="{FF2B5EF4-FFF2-40B4-BE49-F238E27FC236}">
                <a16:creationId xmlns:a16="http://schemas.microsoft.com/office/drawing/2014/main" id="{8B2CAB5D-27FF-0CEB-E2AA-B310E8A8D54B}"/>
              </a:ext>
            </a:extLst>
          </p:cNvPr>
          <p:cNvSpPr/>
          <p:nvPr/>
        </p:nvSpPr>
        <p:spPr>
          <a:xfrm>
            <a:off x="4876800" y="816324"/>
            <a:ext cx="6504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7FD6555A-75D1-007E-07D3-9006C15A2DCC}"/>
              </a:ext>
            </a:extLst>
          </p:cNvPr>
          <p:cNvGrpSpPr/>
          <p:nvPr/>
        </p:nvGrpSpPr>
        <p:grpSpPr>
          <a:xfrm>
            <a:off x="1895672" y="3066773"/>
            <a:ext cx="12489078" cy="1046246"/>
            <a:chOff x="2433682" y="2428310"/>
            <a:chExt cx="10321552" cy="951133"/>
          </a:xfrm>
        </p:grpSpPr>
        <p:grpSp>
          <p:nvGrpSpPr>
            <p:cNvPr id="10" name="Group 9">
              <a:extLst>
                <a:ext uri="{FF2B5EF4-FFF2-40B4-BE49-F238E27FC236}">
                  <a16:creationId xmlns:a16="http://schemas.microsoft.com/office/drawing/2014/main" id="{23485D98-4FE1-4FA0-DC9D-25EE82951376}"/>
                </a:ext>
              </a:extLst>
            </p:cNvPr>
            <p:cNvGrpSpPr/>
            <p:nvPr/>
          </p:nvGrpSpPr>
          <p:grpSpPr>
            <a:xfrm>
              <a:off x="3258799" y="2428310"/>
              <a:ext cx="9496435" cy="947485"/>
              <a:chOff x="3258799" y="2428310"/>
              <a:chExt cx="9496435" cy="947485"/>
            </a:xfrm>
          </p:grpSpPr>
          <p:sp>
            <p:nvSpPr>
              <p:cNvPr id="12" name="Rectangle: Rounded Corners 11">
                <a:extLst>
                  <a:ext uri="{FF2B5EF4-FFF2-40B4-BE49-F238E27FC236}">
                    <a16:creationId xmlns:a16="http://schemas.microsoft.com/office/drawing/2014/main" id="{7220FAED-BEAE-F646-D326-DD8B498B7024}"/>
                  </a:ext>
                </a:extLst>
              </p:cNvPr>
              <p:cNvSpPr/>
              <p:nvPr/>
            </p:nvSpPr>
            <p:spPr>
              <a:xfrm>
                <a:off x="3258799" y="2428310"/>
                <a:ext cx="9496435" cy="947485"/>
              </a:xfrm>
              <a:prstGeom prst="roundRect">
                <a:avLst>
                  <a:gd name="adj" fmla="val 7140"/>
                </a:avLst>
              </a:prstGeom>
              <a:noFill/>
              <a:ln w="28575">
                <a:solidFill>
                  <a:srgbClr val="288D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Google Shape;702;p5">
                <a:extLst>
                  <a:ext uri="{FF2B5EF4-FFF2-40B4-BE49-F238E27FC236}">
                    <a16:creationId xmlns:a16="http://schemas.microsoft.com/office/drawing/2014/main" id="{027BE83A-D417-8F4E-ED9D-9DB45C93376B}"/>
                  </a:ext>
                </a:extLst>
              </p:cNvPr>
              <p:cNvSpPr/>
              <p:nvPr/>
            </p:nvSpPr>
            <p:spPr>
              <a:xfrm>
                <a:off x="3447472" y="2562218"/>
                <a:ext cx="9229456" cy="711114"/>
              </a:xfrm>
              <a:prstGeom prst="rect">
                <a:avLst/>
              </a:prstGeom>
              <a:noFill/>
              <a:ln>
                <a:noFill/>
              </a:ln>
            </p:spPr>
            <p:txBody>
              <a:bodyPr spcFirstLastPara="1" wrap="square" lIns="91425" tIns="45700" rIns="91425" bIns="45700" anchor="t" anchorCtr="0">
                <a:spAutoFit/>
              </a:bodyPr>
              <a:lstStyle/>
              <a:p>
                <a:pPr algn="ctr">
                  <a:spcBef>
                    <a:spcPts val="115"/>
                  </a:spcBef>
                </a:pPr>
                <a:r>
                  <a:rPr lang="en-US" sz="2200" dirty="0">
                    <a:solidFill>
                      <a:schemeClr val="tx1">
                        <a:lumMod val="75000"/>
                        <a:lumOff val="25000"/>
                      </a:schemeClr>
                    </a:solidFill>
                    <a:latin typeface="Open Sans" charset="0"/>
                    <a:ea typeface="Open Sans" charset="0"/>
                    <a:cs typeface="Open Sans" charset="0"/>
                    <a:sym typeface="Calibri"/>
                  </a:rPr>
                  <a:t>The program encounters unexpected situations like a missing file, invalid user input, or division by zero, and an error gets raised.</a:t>
                </a:r>
              </a:p>
            </p:txBody>
          </p:sp>
        </p:grpSp>
        <p:sp>
          <p:nvSpPr>
            <p:cNvPr id="11" name="Freeform 5">
              <a:extLst>
                <a:ext uri="{FF2B5EF4-FFF2-40B4-BE49-F238E27FC236}">
                  <a16:creationId xmlns:a16="http://schemas.microsoft.com/office/drawing/2014/main" id="{4E86278A-493E-EBD9-27F2-53ECC7394EC2}"/>
                </a:ext>
              </a:extLst>
            </p:cNvPr>
            <p:cNvSpPr>
              <a:spLocks/>
            </p:cNvSpPr>
            <p:nvPr/>
          </p:nvSpPr>
          <p:spPr bwMode="auto">
            <a:xfrm>
              <a:off x="2433682" y="2431958"/>
              <a:ext cx="1013733" cy="947485"/>
            </a:xfrm>
            <a:custGeom>
              <a:avLst/>
              <a:gdLst>
                <a:gd name="T0" fmla="*/ 109 w 453"/>
                <a:gd name="T1" fmla="*/ 0 h 466"/>
                <a:gd name="T2" fmla="*/ 0 w 453"/>
                <a:gd name="T3" fmla="*/ 109 h 466"/>
                <a:gd name="T4" fmla="*/ 0 w 453"/>
                <a:gd name="T5" fmla="*/ 358 h 466"/>
                <a:gd name="T6" fmla="*/ 109 w 453"/>
                <a:gd name="T7" fmla="*/ 466 h 466"/>
                <a:gd name="T8" fmla="*/ 453 w 453"/>
                <a:gd name="T9" fmla="*/ 466 h 466"/>
                <a:gd name="T10" fmla="*/ 453 w 453"/>
                <a:gd name="T11" fmla="*/ 0 h 466"/>
                <a:gd name="T12" fmla="*/ 109 w 453"/>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53" h="466">
                  <a:moveTo>
                    <a:pt x="109" y="0"/>
                  </a:moveTo>
                  <a:cubicBezTo>
                    <a:pt x="49" y="0"/>
                    <a:pt x="0" y="49"/>
                    <a:pt x="0" y="109"/>
                  </a:cubicBezTo>
                  <a:cubicBezTo>
                    <a:pt x="0" y="358"/>
                    <a:pt x="0" y="358"/>
                    <a:pt x="0" y="358"/>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288D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a:extLst>
              <a:ext uri="{FF2B5EF4-FFF2-40B4-BE49-F238E27FC236}">
                <a16:creationId xmlns:a16="http://schemas.microsoft.com/office/drawing/2014/main" id="{02712115-1A92-C1CC-8323-91A5EEC145C7}"/>
              </a:ext>
            </a:extLst>
          </p:cNvPr>
          <p:cNvGrpSpPr/>
          <p:nvPr/>
        </p:nvGrpSpPr>
        <p:grpSpPr>
          <a:xfrm>
            <a:off x="1895671" y="4793385"/>
            <a:ext cx="12485160" cy="1044211"/>
            <a:chOff x="3454616" y="3407573"/>
            <a:chExt cx="8527528" cy="784531"/>
          </a:xfrm>
        </p:grpSpPr>
        <p:sp>
          <p:nvSpPr>
            <p:cNvPr id="17" name="Google Shape;702;p5">
              <a:extLst>
                <a:ext uri="{FF2B5EF4-FFF2-40B4-BE49-F238E27FC236}">
                  <a16:creationId xmlns:a16="http://schemas.microsoft.com/office/drawing/2014/main" id="{7E382E68-BC30-4737-7BE6-C01EBBE7B688}"/>
                </a:ext>
              </a:extLst>
            </p:cNvPr>
            <p:cNvSpPr/>
            <p:nvPr/>
          </p:nvSpPr>
          <p:spPr>
            <a:xfrm>
              <a:off x="4247036" y="3630459"/>
              <a:ext cx="7627649" cy="333337"/>
            </a:xfrm>
            <a:prstGeom prst="rect">
              <a:avLst/>
            </a:prstGeom>
            <a:noFill/>
            <a:ln>
              <a:noFill/>
            </a:ln>
          </p:spPr>
          <p:txBody>
            <a:bodyPr spcFirstLastPara="1" wrap="square" lIns="91425" tIns="45700" rIns="91425" bIns="45700" anchor="t" anchorCtr="0">
              <a:spAutoFit/>
            </a:bodyPr>
            <a:lstStyle/>
            <a:p>
              <a:pPr algn="ctr">
                <a:spcBef>
                  <a:spcPts val="115"/>
                </a:spcBef>
              </a:pPr>
              <a:r>
                <a:rPr lang="en-US" sz="2200" dirty="0">
                  <a:solidFill>
                    <a:schemeClr val="tx1">
                      <a:lumMod val="75000"/>
                      <a:lumOff val="25000"/>
                    </a:schemeClr>
                  </a:solidFill>
                  <a:latin typeface="Open Sans" charset="0"/>
                  <a:ea typeface="Open Sans" charset="0"/>
                  <a:cs typeface="Open Sans" charset="0"/>
                  <a:sym typeface="Calibri"/>
                </a:rPr>
                <a:t>The program stops abruptly when these errors occur without error handling.</a:t>
              </a:r>
            </a:p>
          </p:txBody>
        </p:sp>
        <p:sp>
          <p:nvSpPr>
            <p:cNvPr id="18" name="Rectangle: Rounded Corners 17">
              <a:extLst>
                <a:ext uri="{FF2B5EF4-FFF2-40B4-BE49-F238E27FC236}">
                  <a16:creationId xmlns:a16="http://schemas.microsoft.com/office/drawing/2014/main" id="{C6BB87A1-8577-5E4D-9991-B977D5B562D6}"/>
                </a:ext>
              </a:extLst>
            </p:cNvPr>
            <p:cNvSpPr/>
            <p:nvPr/>
          </p:nvSpPr>
          <p:spPr>
            <a:xfrm>
              <a:off x="4133851" y="3407573"/>
              <a:ext cx="7848293" cy="783045"/>
            </a:xfrm>
            <a:prstGeom prst="roundRect">
              <a:avLst>
                <a:gd name="adj" fmla="val 7140"/>
              </a:avLst>
            </a:prstGeom>
            <a:noFill/>
            <a:ln w="28575">
              <a:solidFill>
                <a:srgbClr val="47C1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8">
              <a:extLst>
                <a:ext uri="{FF2B5EF4-FFF2-40B4-BE49-F238E27FC236}">
                  <a16:creationId xmlns:a16="http://schemas.microsoft.com/office/drawing/2014/main" id="{F97108B2-DD64-C085-7747-0C37F01EEBDD}"/>
                </a:ext>
              </a:extLst>
            </p:cNvPr>
            <p:cNvSpPr>
              <a:spLocks/>
            </p:cNvSpPr>
            <p:nvPr/>
          </p:nvSpPr>
          <p:spPr bwMode="auto">
            <a:xfrm>
              <a:off x="3454616" y="3410588"/>
              <a:ext cx="837796" cy="781516"/>
            </a:xfrm>
            <a:custGeom>
              <a:avLst/>
              <a:gdLst>
                <a:gd name="T0" fmla="*/ 109 w 453"/>
                <a:gd name="T1" fmla="*/ 0 h 466"/>
                <a:gd name="T2" fmla="*/ 0 w 453"/>
                <a:gd name="T3" fmla="*/ 109 h 466"/>
                <a:gd name="T4" fmla="*/ 0 w 453"/>
                <a:gd name="T5" fmla="*/ 357 h 466"/>
                <a:gd name="T6" fmla="*/ 109 w 453"/>
                <a:gd name="T7" fmla="*/ 466 h 466"/>
                <a:gd name="T8" fmla="*/ 453 w 453"/>
                <a:gd name="T9" fmla="*/ 466 h 466"/>
                <a:gd name="T10" fmla="*/ 453 w 453"/>
                <a:gd name="T11" fmla="*/ 0 h 466"/>
                <a:gd name="T12" fmla="*/ 109 w 453"/>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53" h="466">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47C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3E4EB3EF-840D-29AD-7EDB-26A9A9FDBD1E}"/>
              </a:ext>
            </a:extLst>
          </p:cNvPr>
          <p:cNvGrpSpPr/>
          <p:nvPr/>
        </p:nvGrpSpPr>
        <p:grpSpPr>
          <a:xfrm>
            <a:off x="1895869" y="6407660"/>
            <a:ext cx="12484754" cy="1263236"/>
            <a:chOff x="3451937" y="4352240"/>
            <a:chExt cx="8527255" cy="784368"/>
          </a:xfrm>
        </p:grpSpPr>
        <p:sp>
          <p:nvSpPr>
            <p:cNvPr id="23" name="Google Shape;702;p5">
              <a:extLst>
                <a:ext uri="{FF2B5EF4-FFF2-40B4-BE49-F238E27FC236}">
                  <a16:creationId xmlns:a16="http://schemas.microsoft.com/office/drawing/2014/main" id="{ED03EFC7-4076-1274-BC29-1BC6000459AD}"/>
                </a:ext>
              </a:extLst>
            </p:cNvPr>
            <p:cNvSpPr/>
            <p:nvPr/>
          </p:nvSpPr>
          <p:spPr>
            <a:xfrm>
              <a:off x="4500678" y="4517870"/>
              <a:ext cx="7267468" cy="485699"/>
            </a:xfrm>
            <a:prstGeom prst="rect">
              <a:avLst/>
            </a:prstGeom>
            <a:noFill/>
            <a:ln>
              <a:noFill/>
            </a:ln>
          </p:spPr>
          <p:txBody>
            <a:bodyPr spcFirstLastPara="1" wrap="square" lIns="91425" tIns="45700" rIns="91425" bIns="45700" anchor="ctr" anchorCtr="0">
              <a:spAutoFit/>
            </a:bodyPr>
            <a:lstStyle/>
            <a:p>
              <a:pPr algn="ctr">
                <a:spcBef>
                  <a:spcPts val="115"/>
                </a:spcBef>
              </a:pPr>
              <a:r>
                <a:rPr lang="en-US" sz="2200" dirty="0">
                  <a:solidFill>
                    <a:schemeClr val="tx1">
                      <a:lumMod val="75000"/>
                      <a:lumOff val="25000"/>
                    </a:schemeClr>
                  </a:solidFill>
                  <a:latin typeface="Open Sans" charset="0"/>
                  <a:ea typeface="Open Sans" charset="0"/>
                  <a:cs typeface="Open Sans" charset="0"/>
                  <a:sym typeface="Calibri"/>
                </a:rPr>
                <a:t>The program allows for managing errors gracefully, recovering from them, or displaying user-friendly messages, ensuring it runs more smoothly and reliably.</a:t>
              </a:r>
            </a:p>
          </p:txBody>
        </p:sp>
        <p:sp>
          <p:nvSpPr>
            <p:cNvPr id="24" name="Rectangle: Rounded Corners 23">
              <a:extLst>
                <a:ext uri="{FF2B5EF4-FFF2-40B4-BE49-F238E27FC236}">
                  <a16:creationId xmlns:a16="http://schemas.microsoft.com/office/drawing/2014/main" id="{45D9065D-82F4-0B1A-38AE-6218276EA387}"/>
                </a:ext>
              </a:extLst>
            </p:cNvPr>
            <p:cNvSpPr/>
            <p:nvPr/>
          </p:nvSpPr>
          <p:spPr>
            <a:xfrm>
              <a:off x="4133850" y="4352240"/>
              <a:ext cx="7845342" cy="783045"/>
            </a:xfrm>
            <a:prstGeom prst="roundRect">
              <a:avLst>
                <a:gd name="adj" fmla="val 7140"/>
              </a:avLst>
            </a:prstGeom>
            <a:noFill/>
            <a:ln w="28575">
              <a:solidFill>
                <a:srgbClr val="F49C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13">
              <a:extLst>
                <a:ext uri="{FF2B5EF4-FFF2-40B4-BE49-F238E27FC236}">
                  <a16:creationId xmlns:a16="http://schemas.microsoft.com/office/drawing/2014/main" id="{BD138CE3-353A-D06F-F90B-88A768E6CFBA}"/>
                </a:ext>
              </a:extLst>
            </p:cNvPr>
            <p:cNvSpPr>
              <a:spLocks/>
            </p:cNvSpPr>
            <p:nvPr/>
          </p:nvSpPr>
          <p:spPr bwMode="auto">
            <a:xfrm>
              <a:off x="3451937" y="4353563"/>
              <a:ext cx="837796" cy="783045"/>
            </a:xfrm>
            <a:custGeom>
              <a:avLst/>
              <a:gdLst>
                <a:gd name="T0" fmla="*/ 109 w 453"/>
                <a:gd name="T1" fmla="*/ 0 h 466"/>
                <a:gd name="T2" fmla="*/ 0 w 453"/>
                <a:gd name="T3" fmla="*/ 109 h 466"/>
                <a:gd name="T4" fmla="*/ 0 w 453"/>
                <a:gd name="T5" fmla="*/ 357 h 466"/>
                <a:gd name="T6" fmla="*/ 109 w 453"/>
                <a:gd name="T7" fmla="*/ 466 h 466"/>
                <a:gd name="T8" fmla="*/ 453 w 453"/>
                <a:gd name="T9" fmla="*/ 466 h 466"/>
                <a:gd name="T10" fmla="*/ 453 w 453"/>
                <a:gd name="T11" fmla="*/ 0 h 466"/>
                <a:gd name="T12" fmla="*/ 109 w 453"/>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53" h="466">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F49C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 Placeholder 2">
            <a:extLst>
              <a:ext uri="{FF2B5EF4-FFF2-40B4-BE49-F238E27FC236}">
                <a16:creationId xmlns:a16="http://schemas.microsoft.com/office/drawing/2014/main" id="{017ED5C8-DE52-967B-2406-2409EEA96140}"/>
              </a:ext>
            </a:extLst>
          </p:cNvPr>
          <p:cNvSpPr txBox="1">
            <a:spLocks/>
          </p:cNvSpPr>
          <p:nvPr/>
        </p:nvSpPr>
        <p:spPr>
          <a:xfrm>
            <a:off x="1914448" y="1512833"/>
            <a:ext cx="12451817"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rgbClr val="3F3F3F"/>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dirty="0"/>
              <a:t>It is the process of managing errors or exceptions that occur during the execution of a program providing an appropriate message to the developer.</a:t>
            </a:r>
          </a:p>
        </p:txBody>
      </p:sp>
    </p:spTree>
    <p:extLst>
      <p:ext uri="{BB962C8B-B14F-4D97-AF65-F5344CB8AC3E}">
        <p14:creationId xmlns:p14="http://schemas.microsoft.com/office/powerpoint/2010/main" val="2806746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8EE7D4-77C8-E9DD-66FF-D50A8CFDADCA}"/>
              </a:ext>
            </a:extLst>
          </p:cNvPr>
          <p:cNvSpPr>
            <a:spLocks noGrp="1"/>
          </p:cNvSpPr>
          <p:nvPr>
            <p:ph type="title"/>
          </p:nvPr>
        </p:nvSpPr>
        <p:spPr/>
        <p:txBody>
          <a:bodyPr/>
          <a:lstStyle/>
          <a:p>
            <a:r>
              <a:rPr lang="en-US" dirty="0"/>
              <a:t>Error Handling in Python: Example</a:t>
            </a:r>
          </a:p>
        </p:txBody>
      </p:sp>
      <p:sp>
        <p:nvSpPr>
          <p:cNvPr id="6" name="Brandline_LVC">
            <a:extLst>
              <a:ext uri="{FF2B5EF4-FFF2-40B4-BE49-F238E27FC236}">
                <a16:creationId xmlns:a16="http://schemas.microsoft.com/office/drawing/2014/main" id="{F007791B-586D-34D1-ED7C-44BA3FAAE8E1}"/>
              </a:ext>
            </a:extLst>
          </p:cNvPr>
          <p:cNvSpPr/>
          <p:nvPr/>
        </p:nvSpPr>
        <p:spPr>
          <a:xfrm>
            <a:off x="4330700" y="816324"/>
            <a:ext cx="76121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3C77E4B-B8D4-E418-4B3D-F53E6DC487F9}"/>
              </a:ext>
            </a:extLst>
          </p:cNvPr>
          <p:cNvPicPr>
            <a:picLocks noChangeAspect="1"/>
          </p:cNvPicPr>
          <p:nvPr/>
        </p:nvPicPr>
        <p:blipFill>
          <a:blip r:embed="rId3"/>
          <a:stretch>
            <a:fillRect/>
          </a:stretch>
        </p:blipFill>
        <p:spPr>
          <a:xfrm>
            <a:off x="989765" y="3670759"/>
            <a:ext cx="5976222" cy="3099331"/>
          </a:xfrm>
          <a:prstGeom prst="rect">
            <a:avLst/>
          </a:prstGeom>
          <a:ln>
            <a:solidFill>
              <a:schemeClr val="tx1">
                <a:lumMod val="85000"/>
                <a:lumOff val="15000"/>
              </a:schemeClr>
            </a:solidFill>
          </a:ln>
        </p:spPr>
      </p:pic>
      <p:sp>
        <p:nvSpPr>
          <p:cNvPr id="12" name="Rectangle: Rounded Corners 11">
            <a:extLst>
              <a:ext uri="{FF2B5EF4-FFF2-40B4-BE49-F238E27FC236}">
                <a16:creationId xmlns:a16="http://schemas.microsoft.com/office/drawing/2014/main" id="{9C2BB6A2-6B0B-8179-5302-CACC73AA1736}"/>
              </a:ext>
            </a:extLst>
          </p:cNvPr>
          <p:cNvSpPr/>
          <p:nvPr/>
        </p:nvSpPr>
        <p:spPr>
          <a:xfrm>
            <a:off x="7363324" y="2683552"/>
            <a:ext cx="7949682" cy="1467852"/>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0000" lvl="1" indent="-342900" eaLnBrk="0" fontAlgn="base" hangingPunct="0">
              <a:lnSpc>
                <a:spcPct val="115000"/>
              </a:lnSpc>
              <a:spcBef>
                <a:spcPts val="1000"/>
              </a:spcBef>
              <a:spcAft>
                <a:spcPct val="0"/>
              </a:spcAft>
              <a:buSzPct val="100000"/>
              <a:buChar char="•"/>
            </a:pPr>
            <a:r>
              <a:rPr kumimoji="0" lang="en-US" altLang="en-US" sz="2200" b="1" i="0" u="none" strike="noStrike" cap="none" normalizeH="0" baseline="0" dirty="0">
                <a:ln>
                  <a:noFill/>
                </a:ln>
                <a:solidFill>
                  <a:srgbClr val="404040"/>
                </a:solidFill>
                <a:effectLst/>
                <a:latin typeface="Open Sans" panose="020B0606030504020204" pitchFamily="34" charset="0"/>
              </a:rPr>
              <a:t>try</a:t>
            </a:r>
            <a:r>
              <a:rPr kumimoji="0" lang="en-US" altLang="en-US" sz="2200" b="0" i="0" u="none" strike="noStrike" cap="none" normalizeH="0" baseline="0" dirty="0">
                <a:ln>
                  <a:noFill/>
                </a:ln>
                <a:solidFill>
                  <a:srgbClr val="404040"/>
                </a:solidFill>
                <a:effectLst/>
                <a:latin typeface="Open Sans" panose="020B0606030504020204" pitchFamily="34" charset="0"/>
              </a:rPr>
              <a:t>: This block contains code that might raise an exception (e.g., attempting to open a file that might not exist).</a:t>
            </a:r>
          </a:p>
        </p:txBody>
      </p:sp>
      <p:sp>
        <p:nvSpPr>
          <p:cNvPr id="13" name="Rectangle: Rounded Corners 12">
            <a:extLst>
              <a:ext uri="{FF2B5EF4-FFF2-40B4-BE49-F238E27FC236}">
                <a16:creationId xmlns:a16="http://schemas.microsoft.com/office/drawing/2014/main" id="{AEE74538-4DDE-D402-6EF9-F8AE718EC39C}"/>
              </a:ext>
            </a:extLst>
          </p:cNvPr>
          <p:cNvSpPr/>
          <p:nvPr/>
        </p:nvSpPr>
        <p:spPr>
          <a:xfrm>
            <a:off x="7363324" y="4523838"/>
            <a:ext cx="7949682" cy="1467852"/>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0000" lvl="1" indent="-342900" eaLnBrk="0" fontAlgn="base" hangingPunct="0">
              <a:lnSpc>
                <a:spcPct val="115000"/>
              </a:lnSpc>
              <a:spcBef>
                <a:spcPts val="1000"/>
              </a:spcBef>
              <a:spcAft>
                <a:spcPct val="0"/>
              </a:spcAft>
              <a:buSzPct val="100000"/>
              <a:buChar char="•"/>
            </a:pPr>
            <a:r>
              <a:rPr kumimoji="0" lang="en-US" altLang="en-US" sz="2200" b="1" i="0" u="none" strike="noStrike" cap="none" normalizeH="0" baseline="0" dirty="0">
                <a:ln>
                  <a:noFill/>
                </a:ln>
                <a:solidFill>
                  <a:srgbClr val="404040"/>
                </a:solidFill>
                <a:effectLst/>
                <a:latin typeface="Open Sans" panose="020B0606030504020204" pitchFamily="34" charset="0"/>
              </a:rPr>
              <a:t>except</a:t>
            </a:r>
            <a:r>
              <a:rPr kumimoji="0" lang="en-US" altLang="en-US" sz="2200" b="0" i="0" u="none" strike="noStrike" cap="none" normalizeH="0" baseline="0" dirty="0">
                <a:ln>
                  <a:noFill/>
                </a:ln>
                <a:solidFill>
                  <a:srgbClr val="404040"/>
                </a:solidFill>
                <a:effectLst/>
                <a:latin typeface="Open Sans" panose="020B0606030504020204" pitchFamily="34" charset="0"/>
              </a:rPr>
              <a:t>: If the try block raises a specific exception (e.g., FileNotFoundError), this block will execute, handling the error gracefully.</a:t>
            </a:r>
          </a:p>
        </p:txBody>
      </p:sp>
      <p:sp>
        <p:nvSpPr>
          <p:cNvPr id="14" name="Rectangle: Rounded Corners 13">
            <a:extLst>
              <a:ext uri="{FF2B5EF4-FFF2-40B4-BE49-F238E27FC236}">
                <a16:creationId xmlns:a16="http://schemas.microsoft.com/office/drawing/2014/main" id="{57A9EA69-0BBE-0377-265C-6ED88B8FC55B}"/>
              </a:ext>
            </a:extLst>
          </p:cNvPr>
          <p:cNvSpPr/>
          <p:nvPr/>
        </p:nvSpPr>
        <p:spPr>
          <a:xfrm>
            <a:off x="7363324" y="6364124"/>
            <a:ext cx="7949682" cy="1776101"/>
          </a:xfrm>
          <a:prstGeom prst="roundRect">
            <a:avLst/>
          </a:prstGeom>
          <a:solidFill>
            <a:schemeClr val="accent5">
              <a:lumMod val="20000"/>
              <a:lumOff val="8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0000" lvl="1" indent="-342900" eaLnBrk="0" fontAlgn="base" hangingPunct="0">
              <a:lnSpc>
                <a:spcPct val="115000"/>
              </a:lnSpc>
              <a:spcBef>
                <a:spcPts val="1000"/>
              </a:spcBef>
              <a:spcAft>
                <a:spcPct val="0"/>
              </a:spcAft>
              <a:buSzPct val="100000"/>
              <a:buChar char="•"/>
            </a:pPr>
            <a:r>
              <a:rPr kumimoji="0" lang="en-US" altLang="en-US" sz="2200" b="1" i="0" u="none" strike="noStrike" cap="none" normalizeH="0" baseline="0" dirty="0">
                <a:ln>
                  <a:noFill/>
                </a:ln>
                <a:solidFill>
                  <a:srgbClr val="404040"/>
                </a:solidFill>
                <a:effectLst/>
                <a:latin typeface="Open Sans" panose="020B0606030504020204" pitchFamily="34" charset="0"/>
              </a:rPr>
              <a:t>finally</a:t>
            </a:r>
            <a:r>
              <a:rPr kumimoji="0" lang="en-US" altLang="en-US" sz="2200" b="0" i="0" u="none" strike="noStrike" cap="none" normalizeH="0" baseline="0" dirty="0">
                <a:ln>
                  <a:noFill/>
                </a:ln>
                <a:solidFill>
                  <a:srgbClr val="404040"/>
                </a:solidFill>
                <a:effectLst/>
                <a:latin typeface="Open Sans" panose="020B0606030504020204" pitchFamily="34" charset="0"/>
              </a:rPr>
              <a:t>: This block always runs, regardless of whether an exception occurred or not</a:t>
            </a:r>
            <a:r>
              <a:rPr lang="en-US" altLang="en-US" sz="2200" dirty="0">
                <a:solidFill>
                  <a:srgbClr val="404040"/>
                </a:solidFill>
                <a:latin typeface="Open Sans" panose="020B0606030504020204" pitchFamily="34" charset="0"/>
              </a:rPr>
              <a:t>; i</a:t>
            </a:r>
            <a:r>
              <a:rPr kumimoji="0" lang="en-US" altLang="en-US" sz="2200" b="0" i="0" u="none" strike="noStrike" cap="none" normalizeH="0" baseline="0" dirty="0">
                <a:ln>
                  <a:noFill/>
                </a:ln>
                <a:solidFill>
                  <a:srgbClr val="404040"/>
                </a:solidFill>
                <a:effectLst/>
                <a:latin typeface="Open Sans" panose="020B0606030504020204" pitchFamily="34" charset="0"/>
              </a:rPr>
              <a:t>t is used for clean-up actions, like closing files or releasing resources. </a:t>
            </a:r>
          </a:p>
        </p:txBody>
      </p:sp>
      <p:sp>
        <p:nvSpPr>
          <p:cNvPr id="2" name="Rectangle: Rounded Corners 1">
            <a:extLst>
              <a:ext uri="{FF2B5EF4-FFF2-40B4-BE49-F238E27FC236}">
                <a16:creationId xmlns:a16="http://schemas.microsoft.com/office/drawing/2014/main" id="{0070F5B4-384E-0694-2C4A-A4CDC81953C1}"/>
              </a:ext>
            </a:extLst>
          </p:cNvPr>
          <p:cNvSpPr/>
          <p:nvPr/>
        </p:nvSpPr>
        <p:spPr>
          <a:xfrm>
            <a:off x="3400136" y="1380916"/>
            <a:ext cx="9455728" cy="67902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anose="020B0606030504020204" pitchFamily="34" charset="0"/>
              </a:rPr>
              <a:t>Python provides a way to manage errors using the below blocks:</a:t>
            </a:r>
          </a:p>
        </p:txBody>
      </p:sp>
    </p:spTree>
    <p:extLst>
      <p:ext uri="{BB962C8B-B14F-4D97-AF65-F5344CB8AC3E}">
        <p14:creationId xmlns:p14="http://schemas.microsoft.com/office/powerpoint/2010/main" val="3220832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r>
              <a:rPr lang="en-US" dirty="0"/>
              <a:t>Assisted Practice : Error Handling in Python</a:t>
            </a:r>
            <a:endParaRPr dirty="0"/>
          </a:p>
        </p:txBody>
      </p:sp>
      <p:sp>
        <p:nvSpPr>
          <p:cNvPr id="591" name="Google Shape;591;p73"/>
          <p:cNvSpPr txBox="1">
            <a:spLocks noGrp="1"/>
          </p:cNvSpPr>
          <p:nvPr>
            <p:ph type="body" sz="quarter" idx="11"/>
          </p:nvPr>
        </p:nvSpPr>
        <p:spPr>
          <a:xfrm>
            <a:off x="1291857" y="1812966"/>
            <a:ext cx="13696999" cy="5389521"/>
          </a:xfrm>
          <a:prstGeom prst="rect">
            <a:avLst/>
          </a:prstGeom>
          <a:noFill/>
          <a:ln>
            <a:noFill/>
          </a:ln>
        </p:spPr>
        <p:txBody>
          <a:bodyPr spcFirstLastPara="1" wrap="square" lIns="91425" tIns="0" rIns="91425" bIns="0" anchor="t" anchorCtr="0">
            <a:normAutofit/>
          </a:bodyPr>
          <a:lstStyle/>
          <a:p>
            <a:pPr marL="268288" lvl="0" indent="-39688" algn="l" rtl="0">
              <a:lnSpc>
                <a:spcPct val="115000"/>
              </a:lnSpc>
              <a:spcBef>
                <a:spcPts val="1000"/>
              </a:spcBef>
              <a:spcAft>
                <a:spcPts val="0"/>
              </a:spcAft>
              <a:buSzPts val="2800"/>
              <a:buNone/>
            </a:pPr>
            <a:r>
              <a:rPr lang="en-US" b="1" dirty="0">
                <a:solidFill>
                  <a:srgbClr val="404040"/>
                </a:solidFill>
                <a:latin typeface="Open Sans"/>
                <a:ea typeface="Open Sans"/>
                <a:cs typeface="Open Sans"/>
                <a:sym typeface="Open Sans"/>
              </a:rPr>
              <a:t>Objective: </a:t>
            </a:r>
            <a:r>
              <a:rPr lang="en-US" dirty="0">
                <a:solidFill>
                  <a:srgbClr val="404040"/>
                </a:solidFill>
                <a:latin typeface="Open Sans"/>
                <a:ea typeface="Open Sans"/>
                <a:cs typeface="Open Sans"/>
                <a:sym typeface="Open Sans"/>
              </a:rPr>
              <a:t>In this demonstration, we will explore how error handling works in Python by using try, except, and finally blocks to manage file operations.</a:t>
            </a:r>
          </a:p>
          <a:p>
            <a:pPr marL="268288" lvl="0" indent="-39688" algn="l" rtl="0">
              <a:lnSpc>
                <a:spcPct val="115000"/>
              </a:lnSpc>
              <a:spcBef>
                <a:spcPts val="1000"/>
              </a:spcBef>
              <a:spcAft>
                <a:spcPts val="0"/>
              </a:spcAft>
              <a:buSzPts val="2800"/>
              <a:buNone/>
            </a:pPr>
            <a:endParaRPr lang="en-US" b="1" dirty="0">
              <a:latin typeface="Open Sans"/>
              <a:ea typeface="Open Sans"/>
              <a:cs typeface="Open Sans"/>
              <a:sym typeface="Open Sans"/>
            </a:endParaRPr>
          </a:p>
          <a:p>
            <a:pPr marL="457200" lvl="0" indent="-228600" algn="l" rtl="0">
              <a:lnSpc>
                <a:spcPct val="115000"/>
              </a:lnSpc>
              <a:spcBef>
                <a:spcPts val="1000"/>
              </a:spcBef>
              <a:spcAft>
                <a:spcPts val="0"/>
              </a:spcAft>
              <a:buSzPts val="2800"/>
              <a:buNone/>
            </a:pPr>
            <a:r>
              <a:rPr lang="en-US" b="1" dirty="0">
                <a:solidFill>
                  <a:srgbClr val="404040"/>
                </a:solidFill>
                <a:latin typeface="Open Sans"/>
                <a:ea typeface="Open Sans"/>
                <a:cs typeface="Open Sans"/>
                <a:sym typeface="Open Sans"/>
              </a:rPr>
              <a:t>Tasks to perform:</a:t>
            </a:r>
            <a:endParaRPr dirty="0"/>
          </a:p>
          <a:p>
            <a:pPr marL="685800" indent="-457200" algn="l">
              <a:lnSpc>
                <a:spcPct val="115000"/>
              </a:lnSpc>
              <a:spcBef>
                <a:spcPts val="1000"/>
              </a:spcBef>
              <a:buSzPct val="100000"/>
              <a:buFont typeface="+mj-lt"/>
              <a:buAutoNum type="arabicPeriod"/>
            </a:pPr>
            <a:r>
              <a:rPr lang="en-US" dirty="0">
                <a:solidFill>
                  <a:srgbClr val="404040"/>
                </a:solidFill>
                <a:latin typeface="Open Sans"/>
                <a:ea typeface="Open Sans"/>
                <a:cs typeface="Open Sans"/>
                <a:sym typeface="Open Sans"/>
              </a:rPr>
              <a:t>Prompt the user for a file name</a:t>
            </a:r>
          </a:p>
          <a:p>
            <a:pPr marL="685800" indent="-457200" algn="l">
              <a:lnSpc>
                <a:spcPct val="115000"/>
              </a:lnSpc>
              <a:spcBef>
                <a:spcPts val="1000"/>
              </a:spcBef>
              <a:buSzPct val="100000"/>
              <a:buFont typeface="+mj-lt"/>
              <a:buAutoNum type="arabicPeriod"/>
            </a:pPr>
            <a:r>
              <a:rPr lang="en-US" dirty="0">
                <a:solidFill>
                  <a:srgbClr val="404040"/>
                </a:solidFill>
                <a:latin typeface="Open Sans"/>
                <a:ea typeface="Open Sans"/>
                <a:cs typeface="Open Sans"/>
                <a:sym typeface="Open Sans"/>
              </a:rPr>
              <a:t>Attempt to open and read the file contents</a:t>
            </a:r>
          </a:p>
          <a:p>
            <a:pPr marL="685800" indent="-457200" algn="l">
              <a:lnSpc>
                <a:spcPct val="115000"/>
              </a:lnSpc>
              <a:spcBef>
                <a:spcPts val="1000"/>
              </a:spcBef>
              <a:buSzPct val="100000"/>
              <a:buFont typeface="+mj-lt"/>
              <a:buAutoNum type="arabicPeriod"/>
            </a:pPr>
            <a:r>
              <a:rPr lang="en-US" dirty="0">
                <a:solidFill>
                  <a:srgbClr val="404040"/>
                </a:solidFill>
                <a:latin typeface="Open Sans"/>
                <a:ea typeface="Open Sans"/>
                <a:cs typeface="Open Sans"/>
                <a:sym typeface="Open Sans"/>
              </a:rPr>
              <a:t>Catch the FileNotFoundError if the file does not exist</a:t>
            </a:r>
          </a:p>
          <a:p>
            <a:pPr marL="685800" indent="-457200" algn="l">
              <a:lnSpc>
                <a:spcPct val="115000"/>
              </a:lnSpc>
              <a:spcBef>
                <a:spcPts val="1000"/>
              </a:spcBef>
              <a:buSzPct val="100000"/>
              <a:buFont typeface="+mj-lt"/>
              <a:buAutoNum type="arabicPeriod"/>
            </a:pPr>
            <a:r>
              <a:rPr lang="en-US" dirty="0">
                <a:solidFill>
                  <a:srgbClr val="404040"/>
                </a:solidFill>
                <a:latin typeface="Open Sans"/>
                <a:ea typeface="Open Sans"/>
                <a:cs typeface="Open Sans"/>
                <a:sym typeface="Open Sans"/>
              </a:rPr>
              <a:t>Display the file contents if the file is found</a:t>
            </a:r>
          </a:p>
          <a:p>
            <a:pPr marL="685800" indent="-457200" algn="l">
              <a:lnSpc>
                <a:spcPct val="115000"/>
              </a:lnSpc>
              <a:spcBef>
                <a:spcPts val="1000"/>
              </a:spcBef>
              <a:buSzPct val="100000"/>
              <a:buFont typeface="+mj-lt"/>
              <a:buAutoNum type="arabicPeriod"/>
            </a:pPr>
            <a:r>
              <a:rPr lang="en-US" dirty="0">
                <a:solidFill>
                  <a:srgbClr val="404040"/>
                </a:solidFill>
                <a:latin typeface="Open Sans"/>
                <a:ea typeface="Open Sans"/>
                <a:cs typeface="Open Sans"/>
                <a:sym typeface="Open Sans"/>
              </a:rPr>
              <a:t>Ensure that the file is always closed, whether or not an error occurred</a:t>
            </a:r>
            <a:endParaRPr dirty="0"/>
          </a:p>
        </p:txBody>
      </p:sp>
      <p:grpSp>
        <p:nvGrpSpPr>
          <p:cNvPr id="7" name="Group 6">
            <a:extLst>
              <a:ext uri="{FF2B5EF4-FFF2-40B4-BE49-F238E27FC236}">
                <a16:creationId xmlns:a16="http://schemas.microsoft.com/office/drawing/2014/main" id="{62B798EF-712C-B8B5-CA19-5680691563A2}"/>
              </a:ext>
            </a:extLst>
          </p:cNvPr>
          <p:cNvGrpSpPr/>
          <p:nvPr/>
        </p:nvGrpSpPr>
        <p:grpSpPr>
          <a:xfrm>
            <a:off x="1097909" y="7267070"/>
            <a:ext cx="13866234" cy="1773858"/>
            <a:chOff x="1402796" y="7282210"/>
            <a:chExt cx="13866234" cy="2034987"/>
          </a:xfrm>
        </p:grpSpPr>
        <p:sp>
          <p:nvSpPr>
            <p:cNvPr id="8" name="TextBox 7">
              <a:extLst>
                <a:ext uri="{FF2B5EF4-FFF2-40B4-BE49-F238E27FC236}">
                  <a16:creationId xmlns:a16="http://schemas.microsoft.com/office/drawing/2014/main" id="{4C23A0EB-A97F-1BEC-936E-12324E2C6D4D}"/>
                </a:ext>
              </a:extLst>
            </p:cNvPr>
            <p:cNvSpPr txBox="1"/>
            <p:nvPr/>
          </p:nvSpPr>
          <p:spPr>
            <a:xfrm>
              <a:off x="2685230" y="7657701"/>
              <a:ext cx="11495314" cy="1659496"/>
            </a:xfrm>
            <a:prstGeom prst="rect">
              <a:avLst/>
            </a:prstGeom>
            <a:noFill/>
          </p:spPr>
          <p:txBody>
            <a:bodyPr wrap="square">
              <a:spAutoFit/>
            </a:bodyPr>
            <a:lstStyle/>
            <a:p>
              <a:pPr algn="ctr" rtl="0">
                <a:spcBef>
                  <a:spcPts val="0"/>
                </a:spcBef>
                <a:spcAft>
                  <a:spcPts val="0"/>
                </a:spcAft>
              </a:pPr>
              <a:r>
                <a:rPr lang="en-US" sz="2200" b="0" i="0" u="none" strike="noStrike" dirty="0">
                  <a:solidFill>
                    <a:srgbClr val="3F3F3F"/>
                  </a:solidFill>
                  <a:effectLst/>
                  <a:latin typeface="Open Sans" pitchFamily="2" charset="0"/>
                </a:rPr>
                <a:t>Please refer to the </a:t>
              </a:r>
              <a:r>
                <a:rPr lang="en-US" sz="2200" b="1" i="0" u="none" strike="noStrike" dirty="0">
                  <a:solidFill>
                    <a:srgbClr val="3F3F3F"/>
                  </a:solidFill>
                  <a:effectLst/>
                  <a:latin typeface="Open Sans" pitchFamily="2" charset="0"/>
                </a:rPr>
                <a:t>Reference Material </a:t>
              </a:r>
              <a:r>
                <a:rPr lang="en-US" sz="2200" b="0" i="0" u="none" strike="noStrike" dirty="0">
                  <a:solidFill>
                    <a:srgbClr val="3F3F3F"/>
                  </a:solidFill>
                  <a:effectLst/>
                  <a:latin typeface="Open Sans" pitchFamily="2" charset="0"/>
                </a:rPr>
                <a:t>section to download the </a:t>
              </a:r>
              <a:r>
                <a:rPr lang="en-US" sz="2200" b="1" i="0" u="none" strike="noStrike" dirty="0">
                  <a:solidFill>
                    <a:srgbClr val="3F3F3F"/>
                  </a:solidFill>
                  <a:effectLst/>
                  <a:latin typeface="Open Sans" pitchFamily="2" charset="0"/>
                </a:rPr>
                <a:t>Jupyter </a:t>
              </a:r>
              <a:r>
                <a:rPr lang="en-US" sz="2200" b="1" dirty="0">
                  <a:solidFill>
                    <a:srgbClr val="3F3F3F"/>
                  </a:solidFill>
                  <a:latin typeface="Open Sans" pitchFamily="2" charset="0"/>
                </a:rPr>
                <a:t>N</a:t>
              </a:r>
              <a:r>
                <a:rPr lang="en-US" sz="2200" b="1" i="0" u="none" strike="noStrike" dirty="0">
                  <a:solidFill>
                    <a:srgbClr val="3F3F3F"/>
                  </a:solidFill>
                  <a:effectLst/>
                  <a:latin typeface="Open Sans" pitchFamily="2" charset="0"/>
                </a:rPr>
                <a:t>otebook </a:t>
              </a:r>
              <a:r>
                <a:rPr lang="en-US" sz="2200" i="0" u="none" strike="noStrike" dirty="0">
                  <a:solidFill>
                    <a:srgbClr val="3F3F3F"/>
                  </a:solidFill>
                  <a:effectLst/>
                  <a:latin typeface="Open Sans" pitchFamily="2" charset="0"/>
                </a:rPr>
                <a:t>and the</a:t>
              </a:r>
              <a:r>
                <a:rPr lang="en-US" sz="2200" b="1" i="0" u="none" strike="noStrike" dirty="0">
                  <a:solidFill>
                    <a:srgbClr val="3F3F3F"/>
                  </a:solidFill>
                  <a:effectLst/>
                  <a:latin typeface="Open Sans" pitchFamily="2" charset="0"/>
                </a:rPr>
                <a:t> Dataset </a:t>
              </a:r>
              <a:r>
                <a:rPr lang="en-US" sz="2200" b="0" i="0" u="none" strike="noStrike" dirty="0">
                  <a:solidFill>
                    <a:srgbClr val="3F3F3F"/>
                  </a:solidFill>
                  <a:effectLst/>
                  <a:latin typeface="Open Sans" pitchFamily="2" charset="0"/>
                </a:rPr>
                <a:t>files for the mentioned topic.</a:t>
              </a:r>
              <a:endParaRPr lang="en-US" sz="2200" b="0" dirty="0">
                <a:effectLst/>
              </a:endParaRPr>
            </a:p>
            <a:p>
              <a:br>
                <a:rPr lang="en-US" sz="2200" dirty="0"/>
              </a:br>
              <a:endParaRPr lang="en-US" sz="2200" dirty="0"/>
            </a:p>
          </p:txBody>
        </p:sp>
        <p:sp>
          <p:nvSpPr>
            <p:cNvPr id="9" name="Google Shape;438;p14">
              <a:extLst>
                <a:ext uri="{FF2B5EF4-FFF2-40B4-BE49-F238E27FC236}">
                  <a16:creationId xmlns:a16="http://schemas.microsoft.com/office/drawing/2014/main" id="{7DA9834F-234B-B813-D7FA-D2C67D5ED342}"/>
                </a:ext>
              </a:extLst>
            </p:cNvPr>
            <p:cNvSpPr/>
            <p:nvPr/>
          </p:nvSpPr>
          <p:spPr>
            <a:xfrm>
              <a:off x="1701197" y="7282210"/>
              <a:ext cx="2018887"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439;p14">
              <a:extLst>
                <a:ext uri="{FF2B5EF4-FFF2-40B4-BE49-F238E27FC236}">
                  <a16:creationId xmlns:a16="http://schemas.microsoft.com/office/drawing/2014/main" id="{653C5BCC-09D8-4B71-BB89-C814246E5106}"/>
                </a:ext>
              </a:extLst>
            </p:cNvPr>
            <p:cNvSpPr txBox="1"/>
            <p:nvPr/>
          </p:nvSpPr>
          <p:spPr>
            <a:xfrm>
              <a:off x="1966058" y="7322450"/>
              <a:ext cx="1450420" cy="274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1" u="none" strike="noStrike" cap="none" dirty="0">
                  <a:solidFill>
                    <a:srgbClr val="FFFFFF"/>
                  </a:solidFill>
                  <a:latin typeface="Open Sans"/>
                  <a:ea typeface="Open Sans"/>
                  <a:cs typeface="Open Sans"/>
                  <a:sym typeface="Open Sans"/>
                </a:rPr>
                <a:t>Note</a:t>
              </a:r>
              <a:endParaRPr sz="2000" b="1" i="1" u="none" strike="noStrike" cap="none" dirty="0">
                <a:solidFill>
                  <a:srgbClr val="FFFFFF"/>
                </a:solidFill>
                <a:latin typeface="Open Sans"/>
                <a:ea typeface="Open Sans"/>
                <a:cs typeface="Open Sans"/>
                <a:sym typeface="Open Sans"/>
              </a:endParaRPr>
            </a:p>
          </p:txBody>
        </p:sp>
        <p:sp>
          <p:nvSpPr>
            <p:cNvPr id="11" name="Google Shape;441;p14">
              <a:extLst>
                <a:ext uri="{FF2B5EF4-FFF2-40B4-BE49-F238E27FC236}">
                  <a16:creationId xmlns:a16="http://schemas.microsoft.com/office/drawing/2014/main" id="{FB170BFB-22D1-AC41-B24F-4D9D8153F1DA}"/>
                </a:ext>
              </a:extLst>
            </p:cNvPr>
            <p:cNvSpPr/>
            <p:nvPr/>
          </p:nvSpPr>
          <p:spPr>
            <a:xfrm>
              <a:off x="1402796" y="7590971"/>
              <a:ext cx="13866234" cy="972457"/>
            </a:xfrm>
            <a:prstGeom prst="roundRect">
              <a:avLst>
                <a:gd name="adj" fmla="val 16667"/>
              </a:avLst>
            </a:prstGeom>
            <a:noFill/>
            <a:ln w="28575"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356357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
          <p:cNvSpPr txBox="1">
            <a:spLocks noGrp="1"/>
          </p:cNvSpPr>
          <p:nvPr>
            <p:ph type="body" idx="10"/>
          </p:nvPr>
        </p:nvSpPr>
        <p:spPr>
          <a:xfrm>
            <a:off x="844889" y="1622016"/>
            <a:ext cx="10807533" cy="6297617"/>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SzPts val="2800"/>
              <a:buNone/>
            </a:pPr>
            <a:r>
              <a:rPr lang="en-US" b="0" i="0" dirty="0">
                <a:solidFill>
                  <a:srgbClr val="404040"/>
                </a:solidFill>
                <a:effectLst/>
                <a:latin typeface="Open Sans" panose="020B0606030504020204" pitchFamily="34" charset="0"/>
              </a:rPr>
              <a:t>A software development company is organizing a training session on Python data types, operators, and string functions. The goal is to enhance the team's understanding of these fundamental concepts. This will improve their ability to handle diverse data, perform efficient operations, and manipulate strings effectively. The training will equip the team with essential Python programming skills. </a:t>
            </a:r>
          </a:p>
          <a:p>
            <a:pPr marL="0" lvl="0" indent="0" algn="l" rtl="0">
              <a:lnSpc>
                <a:spcPct val="115000"/>
              </a:lnSpc>
              <a:spcBef>
                <a:spcPts val="1000"/>
              </a:spcBef>
              <a:spcAft>
                <a:spcPts val="0"/>
              </a:spcAft>
              <a:buSzPts val="2800"/>
              <a:buNone/>
            </a:pPr>
            <a:endParaRPr lang="en-US" dirty="0">
              <a:solidFill>
                <a:srgbClr val="404040"/>
              </a:solidFill>
              <a:latin typeface="Open Sans" panose="020B0606030504020204" pitchFamily="34" charset="0"/>
            </a:endParaRPr>
          </a:p>
          <a:p>
            <a:pPr marL="0" lvl="0" indent="0" algn="l" rtl="0">
              <a:lnSpc>
                <a:spcPct val="115000"/>
              </a:lnSpc>
              <a:spcBef>
                <a:spcPts val="1000"/>
              </a:spcBef>
              <a:spcAft>
                <a:spcPts val="0"/>
              </a:spcAft>
              <a:buSzPts val="2800"/>
              <a:buNone/>
            </a:pPr>
            <a:r>
              <a:rPr lang="en-US" b="0" i="0" dirty="0">
                <a:solidFill>
                  <a:srgbClr val="404040"/>
                </a:solidFill>
                <a:effectLst/>
                <a:latin typeface="Open Sans" panose="020B0606030504020204" pitchFamily="34" charset="0"/>
              </a:rPr>
              <a:t>As a result, they will achieve higher code quality, optimized performance, and increased productivity when delivering exceptional software solutions to clients.</a:t>
            </a:r>
          </a:p>
          <a:p>
            <a:pPr marL="0" lvl="0" indent="0" algn="l" rtl="0">
              <a:lnSpc>
                <a:spcPct val="115000"/>
              </a:lnSpc>
              <a:spcBef>
                <a:spcPts val="1000"/>
              </a:spcBef>
              <a:spcAft>
                <a:spcPts val="0"/>
              </a:spcAft>
              <a:buSzPts val="2800"/>
              <a:buNone/>
            </a:pPr>
            <a:endParaRPr lang="en-US" dirty="0">
              <a:solidFill>
                <a:srgbClr val="404040"/>
              </a:solidFill>
              <a:latin typeface="Open Sans"/>
              <a:ea typeface="Open Sans"/>
              <a:cs typeface="Open Sans"/>
              <a:sym typeface="Open Sans"/>
            </a:endParaRPr>
          </a:p>
        </p:txBody>
      </p:sp>
      <p:sp>
        <p:nvSpPr>
          <p:cNvPr id="6" name="Title 5">
            <a:extLst>
              <a:ext uri="{FF2B5EF4-FFF2-40B4-BE49-F238E27FC236}">
                <a16:creationId xmlns:a16="http://schemas.microsoft.com/office/drawing/2014/main" id="{85F1E99A-FD4E-113E-25F3-8D949A37C5B2}"/>
              </a:ext>
            </a:extLst>
          </p:cNvPr>
          <p:cNvSpPr>
            <a:spLocks noGrp="1"/>
          </p:cNvSpPr>
          <p:nvPr>
            <p:ph type="title"/>
          </p:nvPr>
        </p:nvSpPr>
        <p:spPr/>
        <p:txBody>
          <a:bodyPr/>
          <a:lstStyle/>
          <a:p>
            <a:r>
              <a:rPr lang="en-US" dirty="0"/>
              <a:t>Business Scenario</a:t>
            </a:r>
            <a:endParaRPr lang="en-IN" dirty="0"/>
          </a:p>
        </p:txBody>
      </p:sp>
      <p:sp>
        <p:nvSpPr>
          <p:cNvPr id="9" name="Brandline_LVC">
            <a:extLst>
              <a:ext uri="{FF2B5EF4-FFF2-40B4-BE49-F238E27FC236}">
                <a16:creationId xmlns:a16="http://schemas.microsoft.com/office/drawing/2014/main" id="{4CFE07F9-DD9E-45C5-3866-2C32546782C3}"/>
              </a:ext>
            </a:extLst>
          </p:cNvPr>
          <p:cNvSpPr/>
          <p:nvPr/>
        </p:nvSpPr>
        <p:spPr>
          <a:xfrm>
            <a:off x="6146800" y="816324"/>
            <a:ext cx="3962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2" name="Text Placeholder 1">
            <a:extLst>
              <a:ext uri="{FF2B5EF4-FFF2-40B4-BE49-F238E27FC236}">
                <a16:creationId xmlns:a16="http://schemas.microsoft.com/office/drawing/2014/main" id="{EEFB5656-9F2C-DD8C-7DBF-E26E2B8EA9D0}"/>
              </a:ext>
            </a:extLst>
          </p:cNvPr>
          <p:cNvSpPr>
            <a:spLocks noGrp="1"/>
          </p:cNvSpPr>
          <p:nvPr>
            <p:ph type="body" sz="quarter" idx="15"/>
          </p:nvPr>
        </p:nvSpPr>
        <p:spPr/>
        <p:txBody>
          <a:bodyPr/>
          <a:lstStyle/>
          <a:p>
            <a:r>
              <a:rPr lang="en-US" sz="2200" b="0" i="0" u="none" strike="noStrike" dirty="0">
                <a:solidFill>
                  <a:srgbClr val="434343"/>
                </a:solidFill>
                <a:effectLst/>
                <a:latin typeface="Open Sans" panose="020B0606030504020204" pitchFamily="34" charset="0"/>
              </a:rPr>
              <a:t>In Python, data is represented as objects. </a:t>
            </a:r>
            <a:r>
              <a:rPr lang="en-US" sz="2200" b="0" i="0" dirty="0">
                <a:solidFill>
                  <a:srgbClr val="434343"/>
                </a:solidFill>
                <a:effectLst/>
                <a:latin typeface="Open Sans" panose="020B0606030504020204" pitchFamily="34" charset="0"/>
              </a:rPr>
              <a:t>​</a:t>
            </a:r>
            <a:endParaRPr lang="en-IN" dirty="0"/>
          </a:p>
        </p:txBody>
      </p:sp>
      <p:sp>
        <p:nvSpPr>
          <p:cNvPr id="3" name="Text Placeholder 2">
            <a:extLst>
              <a:ext uri="{FF2B5EF4-FFF2-40B4-BE49-F238E27FC236}">
                <a16:creationId xmlns:a16="http://schemas.microsoft.com/office/drawing/2014/main" id="{515039EB-268A-7708-1532-8E715FE661CE}"/>
              </a:ext>
            </a:extLst>
          </p:cNvPr>
          <p:cNvSpPr>
            <a:spLocks noGrp="1"/>
          </p:cNvSpPr>
          <p:nvPr>
            <p:ph type="body" sz="quarter" idx="16"/>
          </p:nvPr>
        </p:nvSpPr>
        <p:spPr/>
        <p:txBody>
          <a:bodyPr/>
          <a:lstStyle/>
          <a:p>
            <a:r>
              <a:rPr lang="en-US" sz="2200" b="0" i="0" u="none" strike="noStrike" dirty="0">
                <a:solidFill>
                  <a:srgbClr val="434343"/>
                </a:solidFill>
                <a:effectLst/>
                <a:latin typeface="Open Sans" panose="020B0606030504020204" pitchFamily="34" charset="0"/>
              </a:rPr>
              <a:t>Python supports different types of operators, such as arithmetic, comparison, logical, and miscellaneous operators.</a:t>
            </a:r>
            <a:r>
              <a:rPr lang="en-US" sz="2200" b="0" i="0" dirty="0">
                <a:solidFill>
                  <a:srgbClr val="434343"/>
                </a:solidFill>
                <a:effectLst/>
                <a:latin typeface="Open Sans" panose="020B0606030504020204" pitchFamily="34" charset="0"/>
              </a:rPr>
              <a:t>​</a:t>
            </a:r>
            <a:endParaRPr lang="en-IN" dirty="0"/>
          </a:p>
        </p:txBody>
      </p:sp>
      <p:sp>
        <p:nvSpPr>
          <p:cNvPr id="4" name="Text Placeholder 3">
            <a:extLst>
              <a:ext uri="{FF2B5EF4-FFF2-40B4-BE49-F238E27FC236}">
                <a16:creationId xmlns:a16="http://schemas.microsoft.com/office/drawing/2014/main" id="{9B110327-3C6A-F051-968C-32301D93D400}"/>
              </a:ext>
            </a:extLst>
          </p:cNvPr>
          <p:cNvSpPr>
            <a:spLocks noGrp="1"/>
          </p:cNvSpPr>
          <p:nvPr>
            <p:ph type="body" sz="quarter" idx="17"/>
          </p:nvPr>
        </p:nvSpPr>
        <p:spPr>
          <a:xfrm>
            <a:off x="1331837" y="3923517"/>
            <a:ext cx="9036000" cy="1011600"/>
          </a:xfrm>
        </p:spPr>
        <p:txBody>
          <a:bodyPr/>
          <a:lstStyle/>
          <a:p>
            <a:r>
              <a:rPr lang="en-US" sz="2200" b="0" i="0" u="none" strike="noStrike" dirty="0">
                <a:solidFill>
                  <a:srgbClr val="3F3F3F"/>
                </a:solidFill>
                <a:effectLst/>
                <a:latin typeface="Open Sans" panose="020B0606030504020204" pitchFamily="34" charset="0"/>
              </a:rPr>
              <a:t>Strings are immutable objects in Python.</a:t>
            </a:r>
            <a:r>
              <a:rPr lang="en-US" sz="2200" b="0" i="0" dirty="0">
                <a:solidFill>
                  <a:srgbClr val="3F3F3F"/>
                </a:solidFill>
                <a:effectLst/>
                <a:latin typeface="Open Sans" panose="020B0606030504020204" pitchFamily="34" charset="0"/>
              </a:rPr>
              <a:t>​</a:t>
            </a:r>
            <a:endParaRPr lang="en-IN" dirty="0"/>
          </a:p>
        </p:txBody>
      </p:sp>
      <p:sp>
        <p:nvSpPr>
          <p:cNvPr id="5" name="Text Placeholder 4">
            <a:extLst>
              <a:ext uri="{FF2B5EF4-FFF2-40B4-BE49-F238E27FC236}">
                <a16:creationId xmlns:a16="http://schemas.microsoft.com/office/drawing/2014/main" id="{260925F6-EBE8-2041-1855-2A3C610AA966}"/>
              </a:ext>
            </a:extLst>
          </p:cNvPr>
          <p:cNvSpPr>
            <a:spLocks noGrp="1"/>
          </p:cNvSpPr>
          <p:nvPr>
            <p:ph type="body" sz="quarter" idx="18"/>
          </p:nvPr>
        </p:nvSpPr>
        <p:spPr>
          <a:xfrm>
            <a:off x="1332873" y="4697437"/>
            <a:ext cx="9034445" cy="1010072"/>
          </a:xfrm>
        </p:spPr>
        <p:txBody>
          <a:bodyPr/>
          <a:lstStyle/>
          <a:p>
            <a:r>
              <a:rPr lang="en-US" sz="2200" b="0" i="0" u="none" strike="noStrike" dirty="0">
                <a:solidFill>
                  <a:srgbClr val="3F3F3F"/>
                </a:solidFill>
                <a:effectLst/>
                <a:latin typeface="Open Sans" panose="020B0606030504020204" pitchFamily="34" charset="0"/>
              </a:rPr>
              <a:t>Strings can be accessed by using subscripts or indexes. </a:t>
            </a:r>
            <a:r>
              <a:rPr lang="en-US" sz="2200" b="0" i="0" dirty="0">
                <a:solidFill>
                  <a:srgbClr val="3F3F3F"/>
                </a:solidFill>
                <a:effectLst/>
                <a:latin typeface="Open Sans" panose="020B0606030504020204" pitchFamily="34" charset="0"/>
              </a:rPr>
              <a:t>​</a:t>
            </a:r>
            <a:endParaRPr lang="en-IN" dirty="0"/>
          </a:p>
        </p:txBody>
      </p:sp>
      <p:grpSp>
        <p:nvGrpSpPr>
          <p:cNvPr id="6" name="Group 5">
            <a:extLst>
              <a:ext uri="{FF2B5EF4-FFF2-40B4-BE49-F238E27FC236}">
                <a16:creationId xmlns:a16="http://schemas.microsoft.com/office/drawing/2014/main" id="{B469A22E-7737-A754-5BF5-71E08663586C}"/>
              </a:ext>
            </a:extLst>
          </p:cNvPr>
          <p:cNvGrpSpPr/>
          <p:nvPr/>
        </p:nvGrpSpPr>
        <p:grpSpPr>
          <a:xfrm>
            <a:off x="834119" y="2066942"/>
            <a:ext cx="351220" cy="282105"/>
            <a:chOff x="856801" y="3908282"/>
            <a:chExt cx="351220" cy="282105"/>
          </a:xfrm>
        </p:grpSpPr>
        <p:sp>
          <p:nvSpPr>
            <p:cNvPr id="7" name="Isosceles Triangle 52">
              <a:extLst>
                <a:ext uri="{FF2B5EF4-FFF2-40B4-BE49-F238E27FC236}">
                  <a16:creationId xmlns:a16="http://schemas.microsoft.com/office/drawing/2014/main" id="{054053BC-6CCC-EE99-D04C-AAB0DEF682E1}"/>
                </a:ext>
              </a:extLst>
            </p:cNvPr>
            <p:cNvSpPr/>
            <p:nvPr/>
          </p:nvSpPr>
          <p:spPr>
            <a:xfrm rot="5400000">
              <a:off x="1042537" y="3991623"/>
              <a:ext cx="218861" cy="112106"/>
            </a:xfrm>
            <a:custGeom>
              <a:avLst/>
              <a:gdLst>
                <a:gd name="connsiteX0" fmla="*/ 0 w 1022741"/>
                <a:gd name="connsiteY0" fmla="*/ 703057 h 703057"/>
                <a:gd name="connsiteX1" fmla="*/ 511371 w 1022741"/>
                <a:gd name="connsiteY1" fmla="*/ 0 h 703057"/>
                <a:gd name="connsiteX2" fmla="*/ 1022741 w 1022741"/>
                <a:gd name="connsiteY2" fmla="*/ 703057 h 703057"/>
                <a:gd name="connsiteX3" fmla="*/ 0 w 1022741"/>
                <a:gd name="connsiteY3" fmla="*/ 703057 h 703057"/>
                <a:gd name="connsiteX0" fmla="*/ 0 w 914400"/>
                <a:gd name="connsiteY0" fmla="*/ 711724 h 711724"/>
                <a:gd name="connsiteX1" fmla="*/ 403030 w 914400"/>
                <a:gd name="connsiteY1" fmla="*/ 0 h 711724"/>
                <a:gd name="connsiteX2" fmla="*/ 914400 w 914400"/>
                <a:gd name="connsiteY2" fmla="*/ 703057 h 711724"/>
                <a:gd name="connsiteX3" fmla="*/ 0 w 914400"/>
                <a:gd name="connsiteY3" fmla="*/ 711724 h 711724"/>
                <a:gd name="connsiteX0" fmla="*/ 0 w 806058"/>
                <a:gd name="connsiteY0" fmla="*/ 711724 h 711724"/>
                <a:gd name="connsiteX1" fmla="*/ 403030 w 806058"/>
                <a:gd name="connsiteY1" fmla="*/ 0 h 711724"/>
                <a:gd name="connsiteX2" fmla="*/ 806058 w 806058"/>
                <a:gd name="connsiteY2" fmla="*/ 707390 h 711724"/>
                <a:gd name="connsiteX3" fmla="*/ 0 w 806058"/>
                <a:gd name="connsiteY3" fmla="*/ 711724 h 711724"/>
                <a:gd name="connsiteX0" fmla="*/ 0 w 689050"/>
                <a:gd name="connsiteY0" fmla="*/ 495041 h 707390"/>
                <a:gd name="connsiteX1" fmla="*/ 286022 w 689050"/>
                <a:gd name="connsiteY1" fmla="*/ 0 h 707390"/>
                <a:gd name="connsiteX2" fmla="*/ 689050 w 689050"/>
                <a:gd name="connsiteY2" fmla="*/ 707390 h 707390"/>
                <a:gd name="connsiteX3" fmla="*/ 0 w 689050"/>
                <a:gd name="connsiteY3" fmla="*/ 495041 h 707390"/>
                <a:gd name="connsiteX0" fmla="*/ 0 w 563374"/>
                <a:gd name="connsiteY0" fmla="*/ 495041 h 495041"/>
                <a:gd name="connsiteX1" fmla="*/ 286022 w 563374"/>
                <a:gd name="connsiteY1" fmla="*/ 0 h 495041"/>
                <a:gd name="connsiteX2" fmla="*/ 563374 w 563374"/>
                <a:gd name="connsiteY2" fmla="*/ 495041 h 495041"/>
                <a:gd name="connsiteX3" fmla="*/ 0 w 563374"/>
                <a:gd name="connsiteY3" fmla="*/ 495041 h 495041"/>
                <a:gd name="connsiteX0" fmla="*/ 0 w 563377"/>
                <a:gd name="connsiteY0" fmla="*/ 495041 h 495041"/>
                <a:gd name="connsiteX1" fmla="*/ 286022 w 563377"/>
                <a:gd name="connsiteY1" fmla="*/ 0 h 495041"/>
                <a:gd name="connsiteX2" fmla="*/ 563377 w 563377"/>
                <a:gd name="connsiteY2" fmla="*/ 490708 h 495041"/>
                <a:gd name="connsiteX3" fmla="*/ 0 w 563377"/>
                <a:gd name="connsiteY3" fmla="*/ 495041 h 495041"/>
                <a:gd name="connsiteX0" fmla="*/ 0 w 593712"/>
                <a:gd name="connsiteY0" fmla="*/ 495041 h 495041"/>
                <a:gd name="connsiteX1" fmla="*/ 286022 w 593712"/>
                <a:gd name="connsiteY1" fmla="*/ 0 h 495041"/>
                <a:gd name="connsiteX2" fmla="*/ 593712 w 593712"/>
                <a:gd name="connsiteY2" fmla="*/ 473374 h 495041"/>
                <a:gd name="connsiteX3" fmla="*/ 0 w 593712"/>
                <a:gd name="connsiteY3" fmla="*/ 495041 h 495041"/>
                <a:gd name="connsiteX0" fmla="*/ 0 w 632713"/>
                <a:gd name="connsiteY0" fmla="*/ 490707 h 490707"/>
                <a:gd name="connsiteX1" fmla="*/ 325023 w 632713"/>
                <a:gd name="connsiteY1" fmla="*/ 0 h 490707"/>
                <a:gd name="connsiteX2" fmla="*/ 632713 w 632713"/>
                <a:gd name="connsiteY2" fmla="*/ 473374 h 490707"/>
                <a:gd name="connsiteX3" fmla="*/ 0 w 632713"/>
                <a:gd name="connsiteY3" fmla="*/ 490707 h 490707"/>
              </a:gdLst>
              <a:ahLst/>
              <a:cxnLst>
                <a:cxn ang="0">
                  <a:pos x="connsiteX0" y="connsiteY0"/>
                </a:cxn>
                <a:cxn ang="0">
                  <a:pos x="connsiteX1" y="connsiteY1"/>
                </a:cxn>
                <a:cxn ang="0">
                  <a:pos x="connsiteX2" y="connsiteY2"/>
                </a:cxn>
                <a:cxn ang="0">
                  <a:pos x="connsiteX3" y="connsiteY3"/>
                </a:cxn>
              </a:cxnLst>
              <a:rect l="l" t="t" r="r" b="b"/>
              <a:pathLst>
                <a:path w="632713" h="490707">
                  <a:moveTo>
                    <a:pt x="0" y="490707"/>
                  </a:moveTo>
                  <a:lnTo>
                    <a:pt x="325023" y="0"/>
                  </a:lnTo>
                  <a:lnTo>
                    <a:pt x="632713" y="473374"/>
                  </a:lnTo>
                  <a:lnTo>
                    <a:pt x="0" y="490707"/>
                  </a:lnTo>
                  <a:close/>
                </a:path>
              </a:pathLst>
            </a:custGeom>
            <a:solidFill>
              <a:srgbClr val="00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nvGrpSpPr>
            <p:cNvPr id="8" name="Group 7">
              <a:extLst>
                <a:ext uri="{FF2B5EF4-FFF2-40B4-BE49-F238E27FC236}">
                  <a16:creationId xmlns:a16="http://schemas.microsoft.com/office/drawing/2014/main" id="{EB69DF96-92EE-200B-8C3C-6E8B1E6D2DAB}"/>
                </a:ext>
              </a:extLst>
            </p:cNvPr>
            <p:cNvGrpSpPr/>
            <p:nvPr/>
          </p:nvGrpSpPr>
          <p:grpSpPr>
            <a:xfrm>
              <a:off x="856801" y="3908282"/>
              <a:ext cx="282105" cy="282105"/>
              <a:chOff x="9984259" y="2409568"/>
              <a:chExt cx="815546" cy="815546"/>
            </a:xfrm>
          </p:grpSpPr>
          <p:sp>
            <p:nvSpPr>
              <p:cNvPr id="9" name="Oval 8">
                <a:extLst>
                  <a:ext uri="{FF2B5EF4-FFF2-40B4-BE49-F238E27FC236}">
                    <a16:creationId xmlns:a16="http://schemas.microsoft.com/office/drawing/2014/main" id="{7908481C-3B00-5414-184F-BD0497F2A766}"/>
                  </a:ext>
                </a:extLst>
              </p:cNvPr>
              <p:cNvSpPr/>
              <p:nvPr/>
            </p:nvSpPr>
            <p:spPr>
              <a:xfrm>
                <a:off x="9984259" y="2409568"/>
                <a:ext cx="815546" cy="815546"/>
              </a:xfrm>
              <a:prstGeom prst="ellipse">
                <a:avLst/>
              </a:prstGeom>
              <a:solidFill>
                <a:schemeClr val="bg1"/>
              </a:solidFill>
              <a:ln w="12700">
                <a:solidFill>
                  <a:srgbClr val="0078EE"/>
                </a:solidFill>
              </a:ln>
              <a:effectLst>
                <a:outerShdw blurRad="38100" dir="10800000" sx="105000" sy="105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Oval 9">
                <a:extLst>
                  <a:ext uri="{FF2B5EF4-FFF2-40B4-BE49-F238E27FC236}">
                    <a16:creationId xmlns:a16="http://schemas.microsoft.com/office/drawing/2014/main" id="{12A6C604-4231-B5DD-17AE-390C08FBFC7D}"/>
                  </a:ext>
                </a:extLst>
              </p:cNvPr>
              <p:cNvSpPr/>
              <p:nvPr/>
            </p:nvSpPr>
            <p:spPr>
              <a:xfrm>
                <a:off x="10082990" y="2508299"/>
                <a:ext cx="618919" cy="618919"/>
              </a:xfrm>
              <a:prstGeom prst="ellipse">
                <a:avLst/>
              </a:prstGeom>
              <a:solidFill>
                <a:srgbClr val="0078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grpSp>
        <p:nvGrpSpPr>
          <p:cNvPr id="11" name="Group 10">
            <a:extLst>
              <a:ext uri="{FF2B5EF4-FFF2-40B4-BE49-F238E27FC236}">
                <a16:creationId xmlns:a16="http://schemas.microsoft.com/office/drawing/2014/main" id="{08FD5E9C-3DA4-904B-C199-C2BC58D8EEFF}"/>
              </a:ext>
            </a:extLst>
          </p:cNvPr>
          <p:cNvGrpSpPr/>
          <p:nvPr/>
        </p:nvGrpSpPr>
        <p:grpSpPr>
          <a:xfrm>
            <a:off x="834119" y="4789572"/>
            <a:ext cx="351220" cy="282105"/>
            <a:chOff x="856801" y="3908282"/>
            <a:chExt cx="351220" cy="282105"/>
          </a:xfrm>
        </p:grpSpPr>
        <p:sp>
          <p:nvSpPr>
            <p:cNvPr id="12" name="Isosceles Triangle 52">
              <a:extLst>
                <a:ext uri="{FF2B5EF4-FFF2-40B4-BE49-F238E27FC236}">
                  <a16:creationId xmlns:a16="http://schemas.microsoft.com/office/drawing/2014/main" id="{102B4F48-8242-6B11-9960-DCF917ED8981}"/>
                </a:ext>
              </a:extLst>
            </p:cNvPr>
            <p:cNvSpPr/>
            <p:nvPr/>
          </p:nvSpPr>
          <p:spPr>
            <a:xfrm rot="5400000">
              <a:off x="1042537" y="3991623"/>
              <a:ext cx="218861" cy="112106"/>
            </a:xfrm>
            <a:custGeom>
              <a:avLst/>
              <a:gdLst>
                <a:gd name="connsiteX0" fmla="*/ 0 w 1022741"/>
                <a:gd name="connsiteY0" fmla="*/ 703057 h 703057"/>
                <a:gd name="connsiteX1" fmla="*/ 511371 w 1022741"/>
                <a:gd name="connsiteY1" fmla="*/ 0 h 703057"/>
                <a:gd name="connsiteX2" fmla="*/ 1022741 w 1022741"/>
                <a:gd name="connsiteY2" fmla="*/ 703057 h 703057"/>
                <a:gd name="connsiteX3" fmla="*/ 0 w 1022741"/>
                <a:gd name="connsiteY3" fmla="*/ 703057 h 703057"/>
                <a:gd name="connsiteX0" fmla="*/ 0 w 914400"/>
                <a:gd name="connsiteY0" fmla="*/ 711724 h 711724"/>
                <a:gd name="connsiteX1" fmla="*/ 403030 w 914400"/>
                <a:gd name="connsiteY1" fmla="*/ 0 h 711724"/>
                <a:gd name="connsiteX2" fmla="*/ 914400 w 914400"/>
                <a:gd name="connsiteY2" fmla="*/ 703057 h 711724"/>
                <a:gd name="connsiteX3" fmla="*/ 0 w 914400"/>
                <a:gd name="connsiteY3" fmla="*/ 711724 h 711724"/>
                <a:gd name="connsiteX0" fmla="*/ 0 w 806058"/>
                <a:gd name="connsiteY0" fmla="*/ 711724 h 711724"/>
                <a:gd name="connsiteX1" fmla="*/ 403030 w 806058"/>
                <a:gd name="connsiteY1" fmla="*/ 0 h 711724"/>
                <a:gd name="connsiteX2" fmla="*/ 806058 w 806058"/>
                <a:gd name="connsiteY2" fmla="*/ 707390 h 711724"/>
                <a:gd name="connsiteX3" fmla="*/ 0 w 806058"/>
                <a:gd name="connsiteY3" fmla="*/ 711724 h 711724"/>
                <a:gd name="connsiteX0" fmla="*/ 0 w 689050"/>
                <a:gd name="connsiteY0" fmla="*/ 495041 h 707390"/>
                <a:gd name="connsiteX1" fmla="*/ 286022 w 689050"/>
                <a:gd name="connsiteY1" fmla="*/ 0 h 707390"/>
                <a:gd name="connsiteX2" fmla="*/ 689050 w 689050"/>
                <a:gd name="connsiteY2" fmla="*/ 707390 h 707390"/>
                <a:gd name="connsiteX3" fmla="*/ 0 w 689050"/>
                <a:gd name="connsiteY3" fmla="*/ 495041 h 707390"/>
                <a:gd name="connsiteX0" fmla="*/ 0 w 563374"/>
                <a:gd name="connsiteY0" fmla="*/ 495041 h 495041"/>
                <a:gd name="connsiteX1" fmla="*/ 286022 w 563374"/>
                <a:gd name="connsiteY1" fmla="*/ 0 h 495041"/>
                <a:gd name="connsiteX2" fmla="*/ 563374 w 563374"/>
                <a:gd name="connsiteY2" fmla="*/ 495041 h 495041"/>
                <a:gd name="connsiteX3" fmla="*/ 0 w 563374"/>
                <a:gd name="connsiteY3" fmla="*/ 495041 h 495041"/>
                <a:gd name="connsiteX0" fmla="*/ 0 w 563377"/>
                <a:gd name="connsiteY0" fmla="*/ 495041 h 495041"/>
                <a:gd name="connsiteX1" fmla="*/ 286022 w 563377"/>
                <a:gd name="connsiteY1" fmla="*/ 0 h 495041"/>
                <a:gd name="connsiteX2" fmla="*/ 563377 w 563377"/>
                <a:gd name="connsiteY2" fmla="*/ 490708 h 495041"/>
                <a:gd name="connsiteX3" fmla="*/ 0 w 563377"/>
                <a:gd name="connsiteY3" fmla="*/ 495041 h 495041"/>
                <a:gd name="connsiteX0" fmla="*/ 0 w 593712"/>
                <a:gd name="connsiteY0" fmla="*/ 495041 h 495041"/>
                <a:gd name="connsiteX1" fmla="*/ 286022 w 593712"/>
                <a:gd name="connsiteY1" fmla="*/ 0 h 495041"/>
                <a:gd name="connsiteX2" fmla="*/ 593712 w 593712"/>
                <a:gd name="connsiteY2" fmla="*/ 473374 h 495041"/>
                <a:gd name="connsiteX3" fmla="*/ 0 w 593712"/>
                <a:gd name="connsiteY3" fmla="*/ 495041 h 495041"/>
                <a:gd name="connsiteX0" fmla="*/ 0 w 632713"/>
                <a:gd name="connsiteY0" fmla="*/ 490707 h 490707"/>
                <a:gd name="connsiteX1" fmla="*/ 325023 w 632713"/>
                <a:gd name="connsiteY1" fmla="*/ 0 h 490707"/>
                <a:gd name="connsiteX2" fmla="*/ 632713 w 632713"/>
                <a:gd name="connsiteY2" fmla="*/ 473374 h 490707"/>
                <a:gd name="connsiteX3" fmla="*/ 0 w 632713"/>
                <a:gd name="connsiteY3" fmla="*/ 490707 h 490707"/>
              </a:gdLst>
              <a:ahLst/>
              <a:cxnLst>
                <a:cxn ang="0">
                  <a:pos x="connsiteX0" y="connsiteY0"/>
                </a:cxn>
                <a:cxn ang="0">
                  <a:pos x="connsiteX1" y="connsiteY1"/>
                </a:cxn>
                <a:cxn ang="0">
                  <a:pos x="connsiteX2" y="connsiteY2"/>
                </a:cxn>
                <a:cxn ang="0">
                  <a:pos x="connsiteX3" y="connsiteY3"/>
                </a:cxn>
              </a:cxnLst>
              <a:rect l="l" t="t" r="r" b="b"/>
              <a:pathLst>
                <a:path w="632713" h="490707">
                  <a:moveTo>
                    <a:pt x="0" y="490707"/>
                  </a:moveTo>
                  <a:lnTo>
                    <a:pt x="325023" y="0"/>
                  </a:lnTo>
                  <a:lnTo>
                    <a:pt x="632713" y="473374"/>
                  </a:lnTo>
                  <a:lnTo>
                    <a:pt x="0" y="490707"/>
                  </a:lnTo>
                  <a:close/>
                </a:path>
              </a:pathLst>
            </a:custGeom>
            <a:solidFill>
              <a:srgbClr val="00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nvGrpSpPr>
            <p:cNvPr id="13" name="Group 12">
              <a:extLst>
                <a:ext uri="{FF2B5EF4-FFF2-40B4-BE49-F238E27FC236}">
                  <a16:creationId xmlns:a16="http://schemas.microsoft.com/office/drawing/2014/main" id="{4F986691-52E5-2BD5-333B-2CE23355AC42}"/>
                </a:ext>
              </a:extLst>
            </p:cNvPr>
            <p:cNvGrpSpPr/>
            <p:nvPr/>
          </p:nvGrpSpPr>
          <p:grpSpPr>
            <a:xfrm>
              <a:off x="856801" y="3908282"/>
              <a:ext cx="282105" cy="282105"/>
              <a:chOff x="9984259" y="2409568"/>
              <a:chExt cx="815546" cy="815546"/>
            </a:xfrm>
          </p:grpSpPr>
          <p:sp>
            <p:nvSpPr>
              <p:cNvPr id="14" name="Oval 13">
                <a:extLst>
                  <a:ext uri="{FF2B5EF4-FFF2-40B4-BE49-F238E27FC236}">
                    <a16:creationId xmlns:a16="http://schemas.microsoft.com/office/drawing/2014/main" id="{53FB0898-B257-C011-028C-EFAA1D32A551}"/>
                  </a:ext>
                </a:extLst>
              </p:cNvPr>
              <p:cNvSpPr/>
              <p:nvPr/>
            </p:nvSpPr>
            <p:spPr>
              <a:xfrm>
                <a:off x="9984259" y="2409568"/>
                <a:ext cx="815546" cy="815546"/>
              </a:xfrm>
              <a:prstGeom prst="ellipse">
                <a:avLst/>
              </a:prstGeom>
              <a:solidFill>
                <a:schemeClr val="bg1"/>
              </a:solidFill>
              <a:ln w="12700">
                <a:solidFill>
                  <a:srgbClr val="0078EE"/>
                </a:solidFill>
              </a:ln>
              <a:effectLst>
                <a:outerShdw blurRad="38100" dir="10800000" sx="105000" sy="105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5" name="Oval 14">
                <a:extLst>
                  <a:ext uri="{FF2B5EF4-FFF2-40B4-BE49-F238E27FC236}">
                    <a16:creationId xmlns:a16="http://schemas.microsoft.com/office/drawing/2014/main" id="{5319D76E-0F5E-2D5E-0BAA-0D0C9B2AEE62}"/>
                  </a:ext>
                </a:extLst>
              </p:cNvPr>
              <p:cNvSpPr/>
              <p:nvPr/>
            </p:nvSpPr>
            <p:spPr>
              <a:xfrm>
                <a:off x="10082990" y="2508299"/>
                <a:ext cx="618919" cy="618919"/>
              </a:xfrm>
              <a:prstGeom prst="ellipse">
                <a:avLst/>
              </a:prstGeom>
              <a:solidFill>
                <a:srgbClr val="0078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grpSp>
        <p:nvGrpSpPr>
          <p:cNvPr id="16" name="Group 15">
            <a:extLst>
              <a:ext uri="{FF2B5EF4-FFF2-40B4-BE49-F238E27FC236}">
                <a16:creationId xmlns:a16="http://schemas.microsoft.com/office/drawing/2014/main" id="{90698C30-F263-5E74-B415-A938362D6380}"/>
              </a:ext>
            </a:extLst>
          </p:cNvPr>
          <p:cNvGrpSpPr/>
          <p:nvPr/>
        </p:nvGrpSpPr>
        <p:grpSpPr>
          <a:xfrm>
            <a:off x="834119" y="4013833"/>
            <a:ext cx="351220" cy="282105"/>
            <a:chOff x="856801" y="3908282"/>
            <a:chExt cx="351220" cy="282105"/>
          </a:xfrm>
        </p:grpSpPr>
        <p:sp>
          <p:nvSpPr>
            <p:cNvPr id="17" name="Isosceles Triangle 52">
              <a:extLst>
                <a:ext uri="{FF2B5EF4-FFF2-40B4-BE49-F238E27FC236}">
                  <a16:creationId xmlns:a16="http://schemas.microsoft.com/office/drawing/2014/main" id="{260BC707-4BB1-91ED-449F-C420DF455CBD}"/>
                </a:ext>
              </a:extLst>
            </p:cNvPr>
            <p:cNvSpPr/>
            <p:nvPr/>
          </p:nvSpPr>
          <p:spPr>
            <a:xfrm rot="5400000">
              <a:off x="1042537" y="3991623"/>
              <a:ext cx="218861" cy="112106"/>
            </a:xfrm>
            <a:custGeom>
              <a:avLst/>
              <a:gdLst>
                <a:gd name="connsiteX0" fmla="*/ 0 w 1022741"/>
                <a:gd name="connsiteY0" fmla="*/ 703057 h 703057"/>
                <a:gd name="connsiteX1" fmla="*/ 511371 w 1022741"/>
                <a:gd name="connsiteY1" fmla="*/ 0 h 703057"/>
                <a:gd name="connsiteX2" fmla="*/ 1022741 w 1022741"/>
                <a:gd name="connsiteY2" fmla="*/ 703057 h 703057"/>
                <a:gd name="connsiteX3" fmla="*/ 0 w 1022741"/>
                <a:gd name="connsiteY3" fmla="*/ 703057 h 703057"/>
                <a:gd name="connsiteX0" fmla="*/ 0 w 914400"/>
                <a:gd name="connsiteY0" fmla="*/ 711724 h 711724"/>
                <a:gd name="connsiteX1" fmla="*/ 403030 w 914400"/>
                <a:gd name="connsiteY1" fmla="*/ 0 h 711724"/>
                <a:gd name="connsiteX2" fmla="*/ 914400 w 914400"/>
                <a:gd name="connsiteY2" fmla="*/ 703057 h 711724"/>
                <a:gd name="connsiteX3" fmla="*/ 0 w 914400"/>
                <a:gd name="connsiteY3" fmla="*/ 711724 h 711724"/>
                <a:gd name="connsiteX0" fmla="*/ 0 w 806058"/>
                <a:gd name="connsiteY0" fmla="*/ 711724 h 711724"/>
                <a:gd name="connsiteX1" fmla="*/ 403030 w 806058"/>
                <a:gd name="connsiteY1" fmla="*/ 0 h 711724"/>
                <a:gd name="connsiteX2" fmla="*/ 806058 w 806058"/>
                <a:gd name="connsiteY2" fmla="*/ 707390 h 711724"/>
                <a:gd name="connsiteX3" fmla="*/ 0 w 806058"/>
                <a:gd name="connsiteY3" fmla="*/ 711724 h 711724"/>
                <a:gd name="connsiteX0" fmla="*/ 0 w 689050"/>
                <a:gd name="connsiteY0" fmla="*/ 495041 h 707390"/>
                <a:gd name="connsiteX1" fmla="*/ 286022 w 689050"/>
                <a:gd name="connsiteY1" fmla="*/ 0 h 707390"/>
                <a:gd name="connsiteX2" fmla="*/ 689050 w 689050"/>
                <a:gd name="connsiteY2" fmla="*/ 707390 h 707390"/>
                <a:gd name="connsiteX3" fmla="*/ 0 w 689050"/>
                <a:gd name="connsiteY3" fmla="*/ 495041 h 707390"/>
                <a:gd name="connsiteX0" fmla="*/ 0 w 563374"/>
                <a:gd name="connsiteY0" fmla="*/ 495041 h 495041"/>
                <a:gd name="connsiteX1" fmla="*/ 286022 w 563374"/>
                <a:gd name="connsiteY1" fmla="*/ 0 h 495041"/>
                <a:gd name="connsiteX2" fmla="*/ 563374 w 563374"/>
                <a:gd name="connsiteY2" fmla="*/ 495041 h 495041"/>
                <a:gd name="connsiteX3" fmla="*/ 0 w 563374"/>
                <a:gd name="connsiteY3" fmla="*/ 495041 h 495041"/>
                <a:gd name="connsiteX0" fmla="*/ 0 w 563377"/>
                <a:gd name="connsiteY0" fmla="*/ 495041 h 495041"/>
                <a:gd name="connsiteX1" fmla="*/ 286022 w 563377"/>
                <a:gd name="connsiteY1" fmla="*/ 0 h 495041"/>
                <a:gd name="connsiteX2" fmla="*/ 563377 w 563377"/>
                <a:gd name="connsiteY2" fmla="*/ 490708 h 495041"/>
                <a:gd name="connsiteX3" fmla="*/ 0 w 563377"/>
                <a:gd name="connsiteY3" fmla="*/ 495041 h 495041"/>
                <a:gd name="connsiteX0" fmla="*/ 0 w 593712"/>
                <a:gd name="connsiteY0" fmla="*/ 495041 h 495041"/>
                <a:gd name="connsiteX1" fmla="*/ 286022 w 593712"/>
                <a:gd name="connsiteY1" fmla="*/ 0 h 495041"/>
                <a:gd name="connsiteX2" fmla="*/ 593712 w 593712"/>
                <a:gd name="connsiteY2" fmla="*/ 473374 h 495041"/>
                <a:gd name="connsiteX3" fmla="*/ 0 w 593712"/>
                <a:gd name="connsiteY3" fmla="*/ 495041 h 495041"/>
                <a:gd name="connsiteX0" fmla="*/ 0 w 632713"/>
                <a:gd name="connsiteY0" fmla="*/ 490707 h 490707"/>
                <a:gd name="connsiteX1" fmla="*/ 325023 w 632713"/>
                <a:gd name="connsiteY1" fmla="*/ 0 h 490707"/>
                <a:gd name="connsiteX2" fmla="*/ 632713 w 632713"/>
                <a:gd name="connsiteY2" fmla="*/ 473374 h 490707"/>
                <a:gd name="connsiteX3" fmla="*/ 0 w 632713"/>
                <a:gd name="connsiteY3" fmla="*/ 490707 h 490707"/>
              </a:gdLst>
              <a:ahLst/>
              <a:cxnLst>
                <a:cxn ang="0">
                  <a:pos x="connsiteX0" y="connsiteY0"/>
                </a:cxn>
                <a:cxn ang="0">
                  <a:pos x="connsiteX1" y="connsiteY1"/>
                </a:cxn>
                <a:cxn ang="0">
                  <a:pos x="connsiteX2" y="connsiteY2"/>
                </a:cxn>
                <a:cxn ang="0">
                  <a:pos x="connsiteX3" y="connsiteY3"/>
                </a:cxn>
              </a:cxnLst>
              <a:rect l="l" t="t" r="r" b="b"/>
              <a:pathLst>
                <a:path w="632713" h="490707">
                  <a:moveTo>
                    <a:pt x="0" y="490707"/>
                  </a:moveTo>
                  <a:lnTo>
                    <a:pt x="325023" y="0"/>
                  </a:lnTo>
                  <a:lnTo>
                    <a:pt x="632713" y="473374"/>
                  </a:lnTo>
                  <a:lnTo>
                    <a:pt x="0" y="490707"/>
                  </a:lnTo>
                  <a:close/>
                </a:path>
              </a:pathLst>
            </a:custGeom>
            <a:solidFill>
              <a:srgbClr val="00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nvGrpSpPr>
            <p:cNvPr id="18" name="Group 17">
              <a:extLst>
                <a:ext uri="{FF2B5EF4-FFF2-40B4-BE49-F238E27FC236}">
                  <a16:creationId xmlns:a16="http://schemas.microsoft.com/office/drawing/2014/main" id="{F43B44A6-C1EC-6B90-30E6-5BEC0431CD20}"/>
                </a:ext>
              </a:extLst>
            </p:cNvPr>
            <p:cNvGrpSpPr/>
            <p:nvPr/>
          </p:nvGrpSpPr>
          <p:grpSpPr>
            <a:xfrm>
              <a:off x="856801" y="3908282"/>
              <a:ext cx="282105" cy="282105"/>
              <a:chOff x="9984259" y="2409568"/>
              <a:chExt cx="815546" cy="815546"/>
            </a:xfrm>
          </p:grpSpPr>
          <p:sp>
            <p:nvSpPr>
              <p:cNvPr id="19" name="Oval 18">
                <a:extLst>
                  <a:ext uri="{FF2B5EF4-FFF2-40B4-BE49-F238E27FC236}">
                    <a16:creationId xmlns:a16="http://schemas.microsoft.com/office/drawing/2014/main" id="{71024D35-C59C-03B3-7D7D-4542C545CCD8}"/>
                  </a:ext>
                </a:extLst>
              </p:cNvPr>
              <p:cNvSpPr/>
              <p:nvPr/>
            </p:nvSpPr>
            <p:spPr>
              <a:xfrm>
                <a:off x="9984259" y="2409568"/>
                <a:ext cx="815546" cy="815546"/>
              </a:xfrm>
              <a:prstGeom prst="ellipse">
                <a:avLst/>
              </a:prstGeom>
              <a:solidFill>
                <a:schemeClr val="bg1"/>
              </a:solidFill>
              <a:ln w="12700">
                <a:solidFill>
                  <a:srgbClr val="0078EE"/>
                </a:solidFill>
              </a:ln>
              <a:effectLst>
                <a:outerShdw blurRad="38100" dir="10800000" sx="105000" sy="105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0" name="Oval 19">
                <a:extLst>
                  <a:ext uri="{FF2B5EF4-FFF2-40B4-BE49-F238E27FC236}">
                    <a16:creationId xmlns:a16="http://schemas.microsoft.com/office/drawing/2014/main" id="{C6CC161E-7629-30BA-2A0E-5828B598039F}"/>
                  </a:ext>
                </a:extLst>
              </p:cNvPr>
              <p:cNvSpPr/>
              <p:nvPr/>
            </p:nvSpPr>
            <p:spPr>
              <a:xfrm>
                <a:off x="10082990" y="2508299"/>
                <a:ext cx="618919" cy="618919"/>
              </a:xfrm>
              <a:prstGeom prst="ellipse">
                <a:avLst/>
              </a:prstGeom>
              <a:solidFill>
                <a:srgbClr val="0078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grpSp>
        <p:nvGrpSpPr>
          <p:cNvPr id="21" name="Group 20">
            <a:extLst>
              <a:ext uri="{FF2B5EF4-FFF2-40B4-BE49-F238E27FC236}">
                <a16:creationId xmlns:a16="http://schemas.microsoft.com/office/drawing/2014/main" id="{EAE81B11-DDFA-498F-7551-0B471A66E610}"/>
              </a:ext>
            </a:extLst>
          </p:cNvPr>
          <p:cNvGrpSpPr/>
          <p:nvPr/>
        </p:nvGrpSpPr>
        <p:grpSpPr>
          <a:xfrm>
            <a:off x="834119" y="2856409"/>
            <a:ext cx="351220" cy="282105"/>
            <a:chOff x="856801" y="3908282"/>
            <a:chExt cx="351220" cy="282105"/>
          </a:xfrm>
        </p:grpSpPr>
        <p:sp>
          <p:nvSpPr>
            <p:cNvPr id="22" name="Isosceles Triangle 52">
              <a:extLst>
                <a:ext uri="{FF2B5EF4-FFF2-40B4-BE49-F238E27FC236}">
                  <a16:creationId xmlns:a16="http://schemas.microsoft.com/office/drawing/2014/main" id="{9EA7DCF5-4285-6286-19EB-46476F824F8C}"/>
                </a:ext>
              </a:extLst>
            </p:cNvPr>
            <p:cNvSpPr/>
            <p:nvPr/>
          </p:nvSpPr>
          <p:spPr>
            <a:xfrm rot="5400000">
              <a:off x="1042537" y="3991623"/>
              <a:ext cx="218861" cy="112106"/>
            </a:xfrm>
            <a:custGeom>
              <a:avLst/>
              <a:gdLst>
                <a:gd name="connsiteX0" fmla="*/ 0 w 1022741"/>
                <a:gd name="connsiteY0" fmla="*/ 703057 h 703057"/>
                <a:gd name="connsiteX1" fmla="*/ 511371 w 1022741"/>
                <a:gd name="connsiteY1" fmla="*/ 0 h 703057"/>
                <a:gd name="connsiteX2" fmla="*/ 1022741 w 1022741"/>
                <a:gd name="connsiteY2" fmla="*/ 703057 h 703057"/>
                <a:gd name="connsiteX3" fmla="*/ 0 w 1022741"/>
                <a:gd name="connsiteY3" fmla="*/ 703057 h 703057"/>
                <a:gd name="connsiteX0" fmla="*/ 0 w 914400"/>
                <a:gd name="connsiteY0" fmla="*/ 711724 h 711724"/>
                <a:gd name="connsiteX1" fmla="*/ 403030 w 914400"/>
                <a:gd name="connsiteY1" fmla="*/ 0 h 711724"/>
                <a:gd name="connsiteX2" fmla="*/ 914400 w 914400"/>
                <a:gd name="connsiteY2" fmla="*/ 703057 h 711724"/>
                <a:gd name="connsiteX3" fmla="*/ 0 w 914400"/>
                <a:gd name="connsiteY3" fmla="*/ 711724 h 711724"/>
                <a:gd name="connsiteX0" fmla="*/ 0 w 806058"/>
                <a:gd name="connsiteY0" fmla="*/ 711724 h 711724"/>
                <a:gd name="connsiteX1" fmla="*/ 403030 w 806058"/>
                <a:gd name="connsiteY1" fmla="*/ 0 h 711724"/>
                <a:gd name="connsiteX2" fmla="*/ 806058 w 806058"/>
                <a:gd name="connsiteY2" fmla="*/ 707390 h 711724"/>
                <a:gd name="connsiteX3" fmla="*/ 0 w 806058"/>
                <a:gd name="connsiteY3" fmla="*/ 711724 h 711724"/>
                <a:gd name="connsiteX0" fmla="*/ 0 w 689050"/>
                <a:gd name="connsiteY0" fmla="*/ 495041 h 707390"/>
                <a:gd name="connsiteX1" fmla="*/ 286022 w 689050"/>
                <a:gd name="connsiteY1" fmla="*/ 0 h 707390"/>
                <a:gd name="connsiteX2" fmla="*/ 689050 w 689050"/>
                <a:gd name="connsiteY2" fmla="*/ 707390 h 707390"/>
                <a:gd name="connsiteX3" fmla="*/ 0 w 689050"/>
                <a:gd name="connsiteY3" fmla="*/ 495041 h 707390"/>
                <a:gd name="connsiteX0" fmla="*/ 0 w 563374"/>
                <a:gd name="connsiteY0" fmla="*/ 495041 h 495041"/>
                <a:gd name="connsiteX1" fmla="*/ 286022 w 563374"/>
                <a:gd name="connsiteY1" fmla="*/ 0 h 495041"/>
                <a:gd name="connsiteX2" fmla="*/ 563374 w 563374"/>
                <a:gd name="connsiteY2" fmla="*/ 495041 h 495041"/>
                <a:gd name="connsiteX3" fmla="*/ 0 w 563374"/>
                <a:gd name="connsiteY3" fmla="*/ 495041 h 495041"/>
                <a:gd name="connsiteX0" fmla="*/ 0 w 563377"/>
                <a:gd name="connsiteY0" fmla="*/ 495041 h 495041"/>
                <a:gd name="connsiteX1" fmla="*/ 286022 w 563377"/>
                <a:gd name="connsiteY1" fmla="*/ 0 h 495041"/>
                <a:gd name="connsiteX2" fmla="*/ 563377 w 563377"/>
                <a:gd name="connsiteY2" fmla="*/ 490708 h 495041"/>
                <a:gd name="connsiteX3" fmla="*/ 0 w 563377"/>
                <a:gd name="connsiteY3" fmla="*/ 495041 h 495041"/>
                <a:gd name="connsiteX0" fmla="*/ 0 w 593712"/>
                <a:gd name="connsiteY0" fmla="*/ 495041 h 495041"/>
                <a:gd name="connsiteX1" fmla="*/ 286022 w 593712"/>
                <a:gd name="connsiteY1" fmla="*/ 0 h 495041"/>
                <a:gd name="connsiteX2" fmla="*/ 593712 w 593712"/>
                <a:gd name="connsiteY2" fmla="*/ 473374 h 495041"/>
                <a:gd name="connsiteX3" fmla="*/ 0 w 593712"/>
                <a:gd name="connsiteY3" fmla="*/ 495041 h 495041"/>
                <a:gd name="connsiteX0" fmla="*/ 0 w 632713"/>
                <a:gd name="connsiteY0" fmla="*/ 490707 h 490707"/>
                <a:gd name="connsiteX1" fmla="*/ 325023 w 632713"/>
                <a:gd name="connsiteY1" fmla="*/ 0 h 490707"/>
                <a:gd name="connsiteX2" fmla="*/ 632713 w 632713"/>
                <a:gd name="connsiteY2" fmla="*/ 473374 h 490707"/>
                <a:gd name="connsiteX3" fmla="*/ 0 w 632713"/>
                <a:gd name="connsiteY3" fmla="*/ 490707 h 490707"/>
              </a:gdLst>
              <a:ahLst/>
              <a:cxnLst>
                <a:cxn ang="0">
                  <a:pos x="connsiteX0" y="connsiteY0"/>
                </a:cxn>
                <a:cxn ang="0">
                  <a:pos x="connsiteX1" y="connsiteY1"/>
                </a:cxn>
                <a:cxn ang="0">
                  <a:pos x="connsiteX2" y="connsiteY2"/>
                </a:cxn>
                <a:cxn ang="0">
                  <a:pos x="connsiteX3" y="connsiteY3"/>
                </a:cxn>
              </a:cxnLst>
              <a:rect l="l" t="t" r="r" b="b"/>
              <a:pathLst>
                <a:path w="632713" h="490707">
                  <a:moveTo>
                    <a:pt x="0" y="490707"/>
                  </a:moveTo>
                  <a:lnTo>
                    <a:pt x="325023" y="0"/>
                  </a:lnTo>
                  <a:lnTo>
                    <a:pt x="632713" y="473374"/>
                  </a:lnTo>
                  <a:lnTo>
                    <a:pt x="0" y="490707"/>
                  </a:lnTo>
                  <a:close/>
                </a:path>
              </a:pathLst>
            </a:custGeom>
            <a:solidFill>
              <a:srgbClr val="00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nvGrpSpPr>
            <p:cNvPr id="23" name="Group 22">
              <a:extLst>
                <a:ext uri="{FF2B5EF4-FFF2-40B4-BE49-F238E27FC236}">
                  <a16:creationId xmlns:a16="http://schemas.microsoft.com/office/drawing/2014/main" id="{13C287FA-D16E-AA94-2A97-0D80807209E9}"/>
                </a:ext>
              </a:extLst>
            </p:cNvPr>
            <p:cNvGrpSpPr/>
            <p:nvPr/>
          </p:nvGrpSpPr>
          <p:grpSpPr>
            <a:xfrm>
              <a:off x="856801" y="3908282"/>
              <a:ext cx="282105" cy="282105"/>
              <a:chOff x="9984259" y="2409568"/>
              <a:chExt cx="815546" cy="815546"/>
            </a:xfrm>
          </p:grpSpPr>
          <p:sp>
            <p:nvSpPr>
              <p:cNvPr id="24" name="Oval 23">
                <a:extLst>
                  <a:ext uri="{FF2B5EF4-FFF2-40B4-BE49-F238E27FC236}">
                    <a16:creationId xmlns:a16="http://schemas.microsoft.com/office/drawing/2014/main" id="{0A9A1074-E3B5-4194-A348-839CE4C88959}"/>
                  </a:ext>
                </a:extLst>
              </p:cNvPr>
              <p:cNvSpPr/>
              <p:nvPr/>
            </p:nvSpPr>
            <p:spPr>
              <a:xfrm>
                <a:off x="9984259" y="2409568"/>
                <a:ext cx="815546" cy="815546"/>
              </a:xfrm>
              <a:prstGeom prst="ellipse">
                <a:avLst/>
              </a:prstGeom>
              <a:solidFill>
                <a:schemeClr val="bg1"/>
              </a:solidFill>
              <a:ln w="12700">
                <a:solidFill>
                  <a:srgbClr val="0078EE"/>
                </a:solidFill>
              </a:ln>
              <a:effectLst>
                <a:outerShdw blurRad="38100" dir="10800000" sx="105000" sy="105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5" name="Oval 24">
                <a:extLst>
                  <a:ext uri="{FF2B5EF4-FFF2-40B4-BE49-F238E27FC236}">
                    <a16:creationId xmlns:a16="http://schemas.microsoft.com/office/drawing/2014/main" id="{27126576-7808-46DE-7AF2-7717E17A9650}"/>
                  </a:ext>
                </a:extLst>
              </p:cNvPr>
              <p:cNvSpPr/>
              <p:nvPr/>
            </p:nvSpPr>
            <p:spPr>
              <a:xfrm>
                <a:off x="10082990" y="2508299"/>
                <a:ext cx="618919" cy="618919"/>
              </a:xfrm>
              <a:prstGeom prst="ellipse">
                <a:avLst/>
              </a:prstGeom>
              <a:solidFill>
                <a:srgbClr val="0078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grpSp>
        <p:nvGrpSpPr>
          <p:cNvPr id="26" name="Group 25">
            <a:extLst>
              <a:ext uri="{FF2B5EF4-FFF2-40B4-BE49-F238E27FC236}">
                <a16:creationId xmlns:a16="http://schemas.microsoft.com/office/drawing/2014/main" id="{D3558918-0FD7-7EEA-743D-419F2A534116}"/>
              </a:ext>
            </a:extLst>
          </p:cNvPr>
          <p:cNvGrpSpPr/>
          <p:nvPr/>
        </p:nvGrpSpPr>
        <p:grpSpPr>
          <a:xfrm>
            <a:off x="812800" y="5538186"/>
            <a:ext cx="351220" cy="282105"/>
            <a:chOff x="856801" y="3908282"/>
            <a:chExt cx="351220" cy="282105"/>
          </a:xfrm>
        </p:grpSpPr>
        <p:sp>
          <p:nvSpPr>
            <p:cNvPr id="27" name="Isosceles Triangle 52">
              <a:extLst>
                <a:ext uri="{FF2B5EF4-FFF2-40B4-BE49-F238E27FC236}">
                  <a16:creationId xmlns:a16="http://schemas.microsoft.com/office/drawing/2014/main" id="{8753E0A3-C242-74B2-74F2-105EA10F8500}"/>
                </a:ext>
              </a:extLst>
            </p:cNvPr>
            <p:cNvSpPr/>
            <p:nvPr/>
          </p:nvSpPr>
          <p:spPr>
            <a:xfrm rot="5400000">
              <a:off x="1042537" y="3991623"/>
              <a:ext cx="218861" cy="112106"/>
            </a:xfrm>
            <a:custGeom>
              <a:avLst/>
              <a:gdLst>
                <a:gd name="connsiteX0" fmla="*/ 0 w 1022741"/>
                <a:gd name="connsiteY0" fmla="*/ 703057 h 703057"/>
                <a:gd name="connsiteX1" fmla="*/ 511371 w 1022741"/>
                <a:gd name="connsiteY1" fmla="*/ 0 h 703057"/>
                <a:gd name="connsiteX2" fmla="*/ 1022741 w 1022741"/>
                <a:gd name="connsiteY2" fmla="*/ 703057 h 703057"/>
                <a:gd name="connsiteX3" fmla="*/ 0 w 1022741"/>
                <a:gd name="connsiteY3" fmla="*/ 703057 h 703057"/>
                <a:gd name="connsiteX0" fmla="*/ 0 w 914400"/>
                <a:gd name="connsiteY0" fmla="*/ 711724 h 711724"/>
                <a:gd name="connsiteX1" fmla="*/ 403030 w 914400"/>
                <a:gd name="connsiteY1" fmla="*/ 0 h 711724"/>
                <a:gd name="connsiteX2" fmla="*/ 914400 w 914400"/>
                <a:gd name="connsiteY2" fmla="*/ 703057 h 711724"/>
                <a:gd name="connsiteX3" fmla="*/ 0 w 914400"/>
                <a:gd name="connsiteY3" fmla="*/ 711724 h 711724"/>
                <a:gd name="connsiteX0" fmla="*/ 0 w 806058"/>
                <a:gd name="connsiteY0" fmla="*/ 711724 h 711724"/>
                <a:gd name="connsiteX1" fmla="*/ 403030 w 806058"/>
                <a:gd name="connsiteY1" fmla="*/ 0 h 711724"/>
                <a:gd name="connsiteX2" fmla="*/ 806058 w 806058"/>
                <a:gd name="connsiteY2" fmla="*/ 707390 h 711724"/>
                <a:gd name="connsiteX3" fmla="*/ 0 w 806058"/>
                <a:gd name="connsiteY3" fmla="*/ 711724 h 711724"/>
                <a:gd name="connsiteX0" fmla="*/ 0 w 689050"/>
                <a:gd name="connsiteY0" fmla="*/ 495041 h 707390"/>
                <a:gd name="connsiteX1" fmla="*/ 286022 w 689050"/>
                <a:gd name="connsiteY1" fmla="*/ 0 h 707390"/>
                <a:gd name="connsiteX2" fmla="*/ 689050 w 689050"/>
                <a:gd name="connsiteY2" fmla="*/ 707390 h 707390"/>
                <a:gd name="connsiteX3" fmla="*/ 0 w 689050"/>
                <a:gd name="connsiteY3" fmla="*/ 495041 h 707390"/>
                <a:gd name="connsiteX0" fmla="*/ 0 w 563374"/>
                <a:gd name="connsiteY0" fmla="*/ 495041 h 495041"/>
                <a:gd name="connsiteX1" fmla="*/ 286022 w 563374"/>
                <a:gd name="connsiteY1" fmla="*/ 0 h 495041"/>
                <a:gd name="connsiteX2" fmla="*/ 563374 w 563374"/>
                <a:gd name="connsiteY2" fmla="*/ 495041 h 495041"/>
                <a:gd name="connsiteX3" fmla="*/ 0 w 563374"/>
                <a:gd name="connsiteY3" fmla="*/ 495041 h 495041"/>
                <a:gd name="connsiteX0" fmla="*/ 0 w 563377"/>
                <a:gd name="connsiteY0" fmla="*/ 495041 h 495041"/>
                <a:gd name="connsiteX1" fmla="*/ 286022 w 563377"/>
                <a:gd name="connsiteY1" fmla="*/ 0 h 495041"/>
                <a:gd name="connsiteX2" fmla="*/ 563377 w 563377"/>
                <a:gd name="connsiteY2" fmla="*/ 490708 h 495041"/>
                <a:gd name="connsiteX3" fmla="*/ 0 w 563377"/>
                <a:gd name="connsiteY3" fmla="*/ 495041 h 495041"/>
                <a:gd name="connsiteX0" fmla="*/ 0 w 593712"/>
                <a:gd name="connsiteY0" fmla="*/ 495041 h 495041"/>
                <a:gd name="connsiteX1" fmla="*/ 286022 w 593712"/>
                <a:gd name="connsiteY1" fmla="*/ 0 h 495041"/>
                <a:gd name="connsiteX2" fmla="*/ 593712 w 593712"/>
                <a:gd name="connsiteY2" fmla="*/ 473374 h 495041"/>
                <a:gd name="connsiteX3" fmla="*/ 0 w 593712"/>
                <a:gd name="connsiteY3" fmla="*/ 495041 h 495041"/>
                <a:gd name="connsiteX0" fmla="*/ 0 w 632713"/>
                <a:gd name="connsiteY0" fmla="*/ 490707 h 490707"/>
                <a:gd name="connsiteX1" fmla="*/ 325023 w 632713"/>
                <a:gd name="connsiteY1" fmla="*/ 0 h 490707"/>
                <a:gd name="connsiteX2" fmla="*/ 632713 w 632713"/>
                <a:gd name="connsiteY2" fmla="*/ 473374 h 490707"/>
                <a:gd name="connsiteX3" fmla="*/ 0 w 632713"/>
                <a:gd name="connsiteY3" fmla="*/ 490707 h 490707"/>
              </a:gdLst>
              <a:ahLst/>
              <a:cxnLst>
                <a:cxn ang="0">
                  <a:pos x="connsiteX0" y="connsiteY0"/>
                </a:cxn>
                <a:cxn ang="0">
                  <a:pos x="connsiteX1" y="connsiteY1"/>
                </a:cxn>
                <a:cxn ang="0">
                  <a:pos x="connsiteX2" y="connsiteY2"/>
                </a:cxn>
                <a:cxn ang="0">
                  <a:pos x="connsiteX3" y="connsiteY3"/>
                </a:cxn>
              </a:cxnLst>
              <a:rect l="l" t="t" r="r" b="b"/>
              <a:pathLst>
                <a:path w="632713" h="490707">
                  <a:moveTo>
                    <a:pt x="0" y="490707"/>
                  </a:moveTo>
                  <a:lnTo>
                    <a:pt x="325023" y="0"/>
                  </a:lnTo>
                  <a:lnTo>
                    <a:pt x="632713" y="473374"/>
                  </a:lnTo>
                  <a:lnTo>
                    <a:pt x="0" y="490707"/>
                  </a:lnTo>
                  <a:close/>
                </a:path>
              </a:pathLst>
            </a:custGeom>
            <a:solidFill>
              <a:srgbClr val="007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nvGrpSpPr>
            <p:cNvPr id="28" name="Group 27">
              <a:extLst>
                <a:ext uri="{FF2B5EF4-FFF2-40B4-BE49-F238E27FC236}">
                  <a16:creationId xmlns:a16="http://schemas.microsoft.com/office/drawing/2014/main" id="{707110DC-F30D-0B02-3F68-7F3BD05F8ED3}"/>
                </a:ext>
              </a:extLst>
            </p:cNvPr>
            <p:cNvGrpSpPr/>
            <p:nvPr/>
          </p:nvGrpSpPr>
          <p:grpSpPr>
            <a:xfrm>
              <a:off x="856801" y="3908282"/>
              <a:ext cx="282105" cy="282105"/>
              <a:chOff x="9984259" y="2409568"/>
              <a:chExt cx="815546" cy="815546"/>
            </a:xfrm>
          </p:grpSpPr>
          <p:sp>
            <p:nvSpPr>
              <p:cNvPr id="29" name="Oval 28">
                <a:extLst>
                  <a:ext uri="{FF2B5EF4-FFF2-40B4-BE49-F238E27FC236}">
                    <a16:creationId xmlns:a16="http://schemas.microsoft.com/office/drawing/2014/main" id="{4A49AA03-AD99-C734-9237-219B93D73B03}"/>
                  </a:ext>
                </a:extLst>
              </p:cNvPr>
              <p:cNvSpPr/>
              <p:nvPr/>
            </p:nvSpPr>
            <p:spPr>
              <a:xfrm>
                <a:off x="9984259" y="2409568"/>
                <a:ext cx="815546" cy="815546"/>
              </a:xfrm>
              <a:prstGeom prst="ellipse">
                <a:avLst/>
              </a:prstGeom>
              <a:solidFill>
                <a:schemeClr val="bg1"/>
              </a:solidFill>
              <a:ln w="12700">
                <a:solidFill>
                  <a:srgbClr val="0078EE"/>
                </a:solidFill>
              </a:ln>
              <a:effectLst>
                <a:outerShdw blurRad="38100" dir="10800000" sx="105000" sy="105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0" name="Oval 29">
                <a:extLst>
                  <a:ext uri="{FF2B5EF4-FFF2-40B4-BE49-F238E27FC236}">
                    <a16:creationId xmlns:a16="http://schemas.microsoft.com/office/drawing/2014/main" id="{EEAEFA69-7F28-0985-4882-B58510586822}"/>
                  </a:ext>
                </a:extLst>
              </p:cNvPr>
              <p:cNvSpPr/>
              <p:nvPr/>
            </p:nvSpPr>
            <p:spPr>
              <a:xfrm>
                <a:off x="10082990" y="2508299"/>
                <a:ext cx="618919" cy="618919"/>
              </a:xfrm>
              <a:prstGeom prst="ellipse">
                <a:avLst/>
              </a:prstGeom>
              <a:solidFill>
                <a:srgbClr val="0078E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sp>
        <p:nvSpPr>
          <p:cNvPr id="31" name="Text Placeholder 4">
            <a:extLst>
              <a:ext uri="{FF2B5EF4-FFF2-40B4-BE49-F238E27FC236}">
                <a16:creationId xmlns:a16="http://schemas.microsoft.com/office/drawing/2014/main" id="{83FF481E-D496-FD43-70F8-38D240D4E1F4}"/>
              </a:ext>
            </a:extLst>
          </p:cNvPr>
          <p:cNvSpPr txBox="1">
            <a:spLocks/>
          </p:cNvSpPr>
          <p:nvPr/>
        </p:nvSpPr>
        <p:spPr>
          <a:xfrm>
            <a:off x="1320173" y="5446737"/>
            <a:ext cx="9034445" cy="1010072"/>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0" i="0" u="none" strike="noStrike" dirty="0">
                <a:solidFill>
                  <a:srgbClr val="3F3F3F"/>
                </a:solidFill>
                <a:effectLst/>
                <a:latin typeface="Open Sans" panose="020B0606030504020204" pitchFamily="34" charset="0"/>
              </a:rPr>
              <a:t>All string methods return a new value and do not change the original string.</a:t>
            </a:r>
            <a:r>
              <a:rPr lang="en-US" sz="2200" b="0" i="0" dirty="0">
                <a:solidFill>
                  <a:srgbClr val="3F3F3F"/>
                </a:solidFill>
                <a:effectLst/>
                <a:latin typeface="Open Sans" panose="020B0606030504020204" pitchFamily="34" charset="0"/>
              </a:rPr>
              <a:t>​</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9" name="Text Placeholder 8">
            <a:extLst>
              <a:ext uri="{FF2B5EF4-FFF2-40B4-BE49-F238E27FC236}">
                <a16:creationId xmlns:a16="http://schemas.microsoft.com/office/drawing/2014/main" id="{EE78BB7A-DEFB-5087-C459-186A36883647}"/>
              </a:ext>
            </a:extLst>
          </p:cNvPr>
          <p:cNvSpPr>
            <a:spLocks noGrp="1"/>
          </p:cNvSpPr>
          <p:nvPr>
            <p:ph type="body" sz="quarter" idx="10"/>
          </p:nvPr>
        </p:nvSpPr>
        <p:spPr/>
        <p:txBody>
          <a:bodyPr/>
          <a:lstStyle/>
          <a:p>
            <a:r>
              <a:rPr lang="en-US" dirty="0"/>
              <a:t>1</a:t>
            </a:r>
            <a:endParaRPr lang="en-IN" dirty="0"/>
          </a:p>
        </p:txBody>
      </p:sp>
      <p:sp>
        <p:nvSpPr>
          <p:cNvPr id="11" name="Text Placeholder 10">
            <a:extLst>
              <a:ext uri="{FF2B5EF4-FFF2-40B4-BE49-F238E27FC236}">
                <a16:creationId xmlns:a16="http://schemas.microsoft.com/office/drawing/2014/main" id="{CB8BE042-22A5-B648-0C91-35F5DFE195E8}"/>
              </a:ext>
            </a:extLst>
          </p:cNvPr>
          <p:cNvSpPr>
            <a:spLocks noGrp="1"/>
          </p:cNvSpPr>
          <p:nvPr>
            <p:ph type="body" sz="quarter" idx="11"/>
          </p:nvPr>
        </p:nvSpPr>
        <p:spPr/>
        <p:txBody>
          <a:bodyPr/>
          <a:lstStyle/>
          <a:p>
            <a:r>
              <a:rPr lang="en-US" sz="2200" b="1" i="0" u="none" strike="noStrike" dirty="0">
                <a:solidFill>
                  <a:srgbClr val="3F3F3F"/>
                </a:solidFill>
                <a:effectLst/>
                <a:latin typeface="Open Sans" panose="020B0606030504020204" pitchFamily="34" charset="0"/>
              </a:rPr>
              <a:t>__________ operators test if a sequence is present in an object.</a:t>
            </a:r>
            <a:r>
              <a:rPr lang="en-US" sz="2200" b="0" i="0" dirty="0">
                <a:solidFill>
                  <a:srgbClr val="3F3F3F"/>
                </a:solidFill>
                <a:effectLst/>
                <a:latin typeface="Open Sans" panose="020B0606030504020204" pitchFamily="34" charset="0"/>
              </a:rPr>
              <a:t>​</a:t>
            </a:r>
            <a:endParaRPr lang="en-IN" dirty="0"/>
          </a:p>
        </p:txBody>
      </p:sp>
      <p:sp>
        <p:nvSpPr>
          <p:cNvPr id="13" name="Text Placeholder 12">
            <a:extLst>
              <a:ext uri="{FF2B5EF4-FFF2-40B4-BE49-F238E27FC236}">
                <a16:creationId xmlns:a16="http://schemas.microsoft.com/office/drawing/2014/main" id="{BD0CEA59-E207-FD85-F5EF-DA02D16FDAF5}"/>
              </a:ext>
            </a:extLst>
          </p:cNvPr>
          <p:cNvSpPr>
            <a:spLocks noGrp="1"/>
          </p:cNvSpPr>
          <p:nvPr>
            <p:ph type="body" sz="quarter" idx="12"/>
          </p:nvPr>
        </p:nvSpPr>
        <p:spPr/>
        <p:txBody>
          <a:bodyPr/>
          <a:lstStyle/>
          <a:p>
            <a:r>
              <a:rPr lang="en-US" sz="2000" b="0" i="0" u="none" strike="noStrike" dirty="0">
                <a:solidFill>
                  <a:srgbClr val="3F3F3F"/>
                </a:solidFill>
                <a:effectLst/>
                <a:latin typeface="Open Sans" panose="020B0606030504020204" pitchFamily="34" charset="0"/>
              </a:rPr>
              <a:t>Membership</a:t>
            </a:r>
            <a:r>
              <a:rPr lang="en-US" sz="2000" b="0" i="0" dirty="0">
                <a:solidFill>
                  <a:srgbClr val="3F3F3F"/>
                </a:solidFill>
                <a:effectLst/>
                <a:latin typeface="Open Sans" panose="020B0606030504020204" pitchFamily="34" charset="0"/>
              </a:rPr>
              <a:t>​</a:t>
            </a:r>
            <a:endParaRPr lang="en-IN" dirty="0"/>
          </a:p>
        </p:txBody>
      </p:sp>
      <p:sp>
        <p:nvSpPr>
          <p:cNvPr id="15" name="Text Placeholder 14">
            <a:extLst>
              <a:ext uri="{FF2B5EF4-FFF2-40B4-BE49-F238E27FC236}">
                <a16:creationId xmlns:a16="http://schemas.microsoft.com/office/drawing/2014/main" id="{65871B5A-9EEF-95F6-7A8B-B585BA6230B2}"/>
              </a:ext>
            </a:extLst>
          </p:cNvPr>
          <p:cNvSpPr>
            <a:spLocks noGrp="1"/>
          </p:cNvSpPr>
          <p:nvPr>
            <p:ph type="body" sz="quarter" idx="13"/>
          </p:nvPr>
        </p:nvSpPr>
        <p:spPr/>
        <p:txBody>
          <a:bodyPr/>
          <a:lstStyle/>
          <a:p>
            <a:r>
              <a:rPr lang="en-US" sz="2000" b="0" i="0" u="none" strike="noStrike" dirty="0">
                <a:solidFill>
                  <a:srgbClr val="3F3F3F"/>
                </a:solidFill>
                <a:effectLst/>
                <a:latin typeface="Open Sans" panose="020B0606030504020204" pitchFamily="34" charset="0"/>
              </a:rPr>
              <a:t>Logical</a:t>
            </a:r>
            <a:r>
              <a:rPr lang="en-US" sz="2000" b="0" i="0" dirty="0">
                <a:solidFill>
                  <a:srgbClr val="3F3F3F"/>
                </a:solidFill>
                <a:effectLst/>
                <a:latin typeface="Open Sans" panose="020B0606030504020204" pitchFamily="34" charset="0"/>
              </a:rPr>
              <a:t>​</a:t>
            </a:r>
            <a:endParaRPr lang="en-IN" dirty="0"/>
          </a:p>
        </p:txBody>
      </p:sp>
      <p:sp>
        <p:nvSpPr>
          <p:cNvPr id="17" name="Text Placeholder 16">
            <a:extLst>
              <a:ext uri="{FF2B5EF4-FFF2-40B4-BE49-F238E27FC236}">
                <a16:creationId xmlns:a16="http://schemas.microsoft.com/office/drawing/2014/main" id="{823F7413-DD25-8143-5AAA-6E4C30D40CC1}"/>
              </a:ext>
            </a:extLst>
          </p:cNvPr>
          <p:cNvSpPr>
            <a:spLocks noGrp="1"/>
          </p:cNvSpPr>
          <p:nvPr>
            <p:ph type="body" sz="quarter" idx="14"/>
          </p:nvPr>
        </p:nvSpPr>
        <p:spPr/>
        <p:txBody>
          <a:bodyPr/>
          <a:lstStyle/>
          <a:p>
            <a:r>
              <a:rPr lang="en-US" sz="2000" b="0" i="0" u="none" strike="noStrike" dirty="0">
                <a:solidFill>
                  <a:srgbClr val="3F3F3F"/>
                </a:solidFill>
                <a:effectLst/>
                <a:latin typeface="Open Sans" panose="020B0606030504020204" pitchFamily="34" charset="0"/>
              </a:rPr>
              <a:t>Comparison</a:t>
            </a:r>
            <a:r>
              <a:rPr lang="en-US" sz="2000" b="0" i="0" dirty="0">
                <a:solidFill>
                  <a:srgbClr val="3F3F3F"/>
                </a:solidFill>
                <a:effectLst/>
                <a:latin typeface="Open Sans" panose="020B0606030504020204" pitchFamily="34" charset="0"/>
              </a:rPr>
              <a:t>​</a:t>
            </a:r>
            <a:endParaRPr lang="en-IN" dirty="0"/>
          </a:p>
        </p:txBody>
      </p:sp>
      <p:sp>
        <p:nvSpPr>
          <p:cNvPr id="19" name="Text Placeholder 18">
            <a:extLst>
              <a:ext uri="{FF2B5EF4-FFF2-40B4-BE49-F238E27FC236}">
                <a16:creationId xmlns:a16="http://schemas.microsoft.com/office/drawing/2014/main" id="{B792A28F-5D3D-65F3-8523-CC376C8C46DD}"/>
              </a:ext>
            </a:extLst>
          </p:cNvPr>
          <p:cNvSpPr>
            <a:spLocks noGrp="1"/>
          </p:cNvSpPr>
          <p:nvPr>
            <p:ph type="body" sz="quarter" idx="15"/>
          </p:nvPr>
        </p:nvSpPr>
        <p:spPr/>
        <p:txBody>
          <a:bodyPr/>
          <a:lstStyle/>
          <a:p>
            <a:r>
              <a:rPr lang="en-US" sz="2000" b="0" i="0" u="none" strike="noStrike" dirty="0">
                <a:solidFill>
                  <a:srgbClr val="3F3F3F"/>
                </a:solidFill>
                <a:effectLst/>
                <a:latin typeface="Open Sans" panose="020B0606030504020204" pitchFamily="34" charset="0"/>
              </a:rPr>
              <a:t>All of the above</a:t>
            </a:r>
            <a:r>
              <a:rPr lang="en-US" sz="2000" b="0" i="0" dirty="0">
                <a:solidFill>
                  <a:srgbClr val="3F3F3F"/>
                </a:solidFill>
                <a:effectLst/>
                <a:latin typeface="Open Sans" panose="020B0606030504020204" pitchFamily="34" charset="0"/>
              </a:rPr>
              <a:t>​</a:t>
            </a:r>
            <a:endParaRPr lang="en-I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0" name="Text Placeholder 19">
            <a:extLst>
              <a:ext uri="{FF2B5EF4-FFF2-40B4-BE49-F238E27FC236}">
                <a16:creationId xmlns:a16="http://schemas.microsoft.com/office/drawing/2014/main" id="{470FDF99-1CA4-E14C-7159-EE560425C234}"/>
              </a:ext>
            </a:extLst>
          </p:cNvPr>
          <p:cNvSpPr>
            <a:spLocks noGrp="1"/>
          </p:cNvSpPr>
          <p:nvPr>
            <p:ph type="body" sz="quarter" idx="18"/>
          </p:nvPr>
        </p:nvSpPr>
        <p:spPr/>
        <p:txBody>
          <a:bodyPr/>
          <a:lstStyle/>
          <a:p>
            <a:r>
              <a:rPr lang="en-US" dirty="0"/>
              <a:t>A</a:t>
            </a:r>
            <a:endParaRPr lang="en-IN" dirty="0"/>
          </a:p>
        </p:txBody>
      </p:sp>
      <p:sp>
        <p:nvSpPr>
          <p:cNvPr id="453" name="Google Shape;453;p71"/>
          <p:cNvSpPr txBox="1">
            <a:spLocks noGrp="1"/>
          </p:cNvSpPr>
          <p:nvPr>
            <p:ph type="body" sz="quarter" idx="16"/>
          </p:nvPr>
        </p:nvSpPr>
        <p:spPr>
          <a:xfrm>
            <a:off x="669925" y="7935913"/>
            <a:ext cx="13095288" cy="1004887"/>
          </a:xfrm>
          <a:noFill/>
          <a:ln>
            <a:noFill/>
          </a:ln>
        </p:spPr>
        <p:txBody>
          <a:bodyPr spcFirstLastPara="1" wrap="square" lIns="91425" tIns="45700" rIns="91425" bIns="45700" anchor="ctr" anchorCtr="0">
            <a:noAutofit/>
          </a:bodyPr>
          <a:lstStyle/>
          <a:p>
            <a:pPr algn="l" rtl="0" fontAlgn="base"/>
            <a:r>
              <a:rPr lang="en-US" sz="2000" b="1" i="0" u="none" strike="noStrike" dirty="0">
                <a:solidFill>
                  <a:srgbClr val="3F3F3F"/>
                </a:solidFill>
                <a:effectLst/>
                <a:latin typeface="Open Sans" panose="020B0606030504020204" pitchFamily="34" charset="0"/>
              </a:rPr>
              <a:t>Membership operators test if a sequence is presented in an object.</a:t>
            </a:r>
            <a:r>
              <a:rPr lang="en-US" sz="2000" b="0" i="0" dirty="0">
                <a:solidFill>
                  <a:srgbClr val="3F3F3F"/>
                </a:solidFill>
                <a:effectLst/>
                <a:latin typeface="Open Sans" panose="020B0606030504020204" pitchFamily="34" charset="0"/>
              </a:rPr>
              <a:t>​</a:t>
            </a:r>
            <a:endParaRPr lang="en-US" b="0" i="0" dirty="0">
              <a:solidFill>
                <a:srgbClr val="000000"/>
              </a:solidFill>
              <a:effectLst/>
              <a:latin typeface="Segoe UI" panose="020B0502040204020203" pitchFamily="34" charset="0"/>
            </a:endParaRPr>
          </a:p>
        </p:txBody>
      </p:sp>
      <p:sp>
        <p:nvSpPr>
          <p:cNvPr id="21" name="Text Placeholder 20">
            <a:extLst>
              <a:ext uri="{FF2B5EF4-FFF2-40B4-BE49-F238E27FC236}">
                <a16:creationId xmlns:a16="http://schemas.microsoft.com/office/drawing/2014/main" id="{63AF46BA-AAD0-7AB9-54FA-496D40EAC512}"/>
              </a:ext>
            </a:extLst>
          </p:cNvPr>
          <p:cNvSpPr>
            <a:spLocks noGrp="1"/>
          </p:cNvSpPr>
          <p:nvPr>
            <p:ph type="body" sz="quarter" idx="19"/>
          </p:nvPr>
        </p:nvSpPr>
        <p:spPr/>
        <p:txBody>
          <a:bodyPr/>
          <a:lstStyle/>
          <a:p>
            <a:r>
              <a:rPr lang="en-US" dirty="0"/>
              <a:t>1</a:t>
            </a:r>
            <a:endParaRPr lang="en-IN" dirty="0"/>
          </a:p>
        </p:txBody>
      </p:sp>
      <p:sp>
        <p:nvSpPr>
          <p:cNvPr id="23" name="Text Placeholder 22">
            <a:extLst>
              <a:ext uri="{FF2B5EF4-FFF2-40B4-BE49-F238E27FC236}">
                <a16:creationId xmlns:a16="http://schemas.microsoft.com/office/drawing/2014/main" id="{7E710B41-731F-6EB0-CBEC-A6962F030002}"/>
              </a:ext>
            </a:extLst>
          </p:cNvPr>
          <p:cNvSpPr>
            <a:spLocks noGrp="1"/>
          </p:cNvSpPr>
          <p:nvPr>
            <p:ph type="body" sz="quarter" idx="12"/>
          </p:nvPr>
        </p:nvSpPr>
        <p:spPr/>
        <p:txBody>
          <a:bodyPr/>
          <a:lstStyle/>
          <a:p>
            <a:r>
              <a:rPr lang="en-US" sz="2000" b="0" i="0" dirty="0">
                <a:solidFill>
                  <a:srgbClr val="3F3F3F"/>
                </a:solidFill>
                <a:effectLst/>
                <a:latin typeface="Open Sans" panose="020B0606030504020204" pitchFamily="34" charset="0"/>
              </a:rPr>
              <a:t>Membership</a:t>
            </a:r>
            <a:endParaRPr lang="en-IN" dirty="0"/>
          </a:p>
        </p:txBody>
      </p:sp>
      <p:sp>
        <p:nvSpPr>
          <p:cNvPr id="25" name="Text Placeholder 24">
            <a:extLst>
              <a:ext uri="{FF2B5EF4-FFF2-40B4-BE49-F238E27FC236}">
                <a16:creationId xmlns:a16="http://schemas.microsoft.com/office/drawing/2014/main" id="{9C856C18-0D53-FAA7-4AD0-9B8C21844236}"/>
              </a:ext>
            </a:extLst>
          </p:cNvPr>
          <p:cNvSpPr>
            <a:spLocks noGrp="1"/>
          </p:cNvSpPr>
          <p:nvPr>
            <p:ph type="body" sz="quarter" idx="13"/>
          </p:nvPr>
        </p:nvSpPr>
        <p:spPr/>
        <p:txBody>
          <a:bodyPr/>
          <a:lstStyle/>
          <a:p>
            <a:r>
              <a:rPr lang="en-US" sz="2000" b="0" i="0" u="none" strike="noStrike" dirty="0">
                <a:solidFill>
                  <a:srgbClr val="3F3F3F"/>
                </a:solidFill>
                <a:effectLst/>
                <a:latin typeface="Open Sans" panose="020B0606030504020204" pitchFamily="34" charset="0"/>
              </a:rPr>
              <a:t>Logical</a:t>
            </a:r>
            <a:r>
              <a:rPr lang="en-US" sz="2000" b="0" i="0" dirty="0">
                <a:solidFill>
                  <a:srgbClr val="3F3F3F"/>
                </a:solidFill>
                <a:effectLst/>
                <a:latin typeface="Open Sans" panose="020B0606030504020204" pitchFamily="34" charset="0"/>
              </a:rPr>
              <a:t>​</a:t>
            </a:r>
            <a:endParaRPr lang="en-IN" dirty="0"/>
          </a:p>
        </p:txBody>
      </p:sp>
      <p:sp>
        <p:nvSpPr>
          <p:cNvPr id="27" name="Text Placeholder 26">
            <a:extLst>
              <a:ext uri="{FF2B5EF4-FFF2-40B4-BE49-F238E27FC236}">
                <a16:creationId xmlns:a16="http://schemas.microsoft.com/office/drawing/2014/main" id="{E75D39FD-2A66-679D-4663-E4DC54F97D50}"/>
              </a:ext>
            </a:extLst>
          </p:cNvPr>
          <p:cNvSpPr>
            <a:spLocks noGrp="1"/>
          </p:cNvSpPr>
          <p:nvPr>
            <p:ph type="body" sz="quarter" idx="14"/>
          </p:nvPr>
        </p:nvSpPr>
        <p:spPr/>
        <p:txBody>
          <a:bodyPr/>
          <a:lstStyle/>
          <a:p>
            <a:r>
              <a:rPr lang="en-US" sz="2000" b="0" i="0" u="none" strike="noStrike" dirty="0">
                <a:solidFill>
                  <a:srgbClr val="3F3F3F"/>
                </a:solidFill>
                <a:effectLst/>
                <a:latin typeface="Open Sans" panose="020B0606030504020204" pitchFamily="34" charset="0"/>
              </a:rPr>
              <a:t>Comparison</a:t>
            </a:r>
            <a:r>
              <a:rPr lang="en-US" sz="2000" b="0" i="0" dirty="0">
                <a:solidFill>
                  <a:srgbClr val="3F3F3F"/>
                </a:solidFill>
                <a:effectLst/>
                <a:latin typeface="Open Sans" panose="020B0606030504020204" pitchFamily="34" charset="0"/>
              </a:rPr>
              <a:t>​</a:t>
            </a:r>
            <a:endParaRPr lang="en-IN" dirty="0"/>
          </a:p>
        </p:txBody>
      </p:sp>
      <p:sp>
        <p:nvSpPr>
          <p:cNvPr id="29" name="Text Placeholder 28">
            <a:extLst>
              <a:ext uri="{FF2B5EF4-FFF2-40B4-BE49-F238E27FC236}">
                <a16:creationId xmlns:a16="http://schemas.microsoft.com/office/drawing/2014/main" id="{76F039E5-9EF5-9154-8D9D-62F774717123}"/>
              </a:ext>
            </a:extLst>
          </p:cNvPr>
          <p:cNvSpPr>
            <a:spLocks noGrp="1"/>
          </p:cNvSpPr>
          <p:nvPr>
            <p:ph type="body" sz="quarter" idx="15"/>
          </p:nvPr>
        </p:nvSpPr>
        <p:spPr/>
        <p:txBody>
          <a:bodyPr/>
          <a:lstStyle/>
          <a:p>
            <a:r>
              <a:rPr lang="en-US" sz="2000" b="0" i="0" u="none" strike="noStrike" dirty="0">
                <a:solidFill>
                  <a:srgbClr val="3F3F3F"/>
                </a:solidFill>
                <a:effectLst/>
                <a:latin typeface="Open Sans" panose="020B0606030504020204" pitchFamily="34" charset="0"/>
              </a:rPr>
              <a:t>All of the above</a:t>
            </a:r>
            <a:r>
              <a:rPr lang="en-US" sz="2000" b="0" i="0" dirty="0">
                <a:solidFill>
                  <a:srgbClr val="3F3F3F"/>
                </a:solidFill>
                <a:effectLst/>
                <a:latin typeface="Open Sans" panose="020B0606030504020204" pitchFamily="34" charset="0"/>
              </a:rPr>
              <a:t>​</a:t>
            </a:r>
            <a:endParaRPr lang="en-IN" dirty="0"/>
          </a:p>
        </p:txBody>
      </p:sp>
      <p:sp>
        <p:nvSpPr>
          <p:cNvPr id="31" name="Text Placeholder 30">
            <a:extLst>
              <a:ext uri="{FF2B5EF4-FFF2-40B4-BE49-F238E27FC236}">
                <a16:creationId xmlns:a16="http://schemas.microsoft.com/office/drawing/2014/main" id="{44CC4CC7-4CB1-DCF5-26E8-25A0EC9B98A7}"/>
              </a:ext>
            </a:extLst>
          </p:cNvPr>
          <p:cNvSpPr>
            <a:spLocks noGrp="1"/>
          </p:cNvSpPr>
          <p:nvPr>
            <p:ph type="body" sz="quarter" idx="10"/>
          </p:nvPr>
        </p:nvSpPr>
        <p:spPr/>
        <p:txBody>
          <a:bodyPr/>
          <a:lstStyle/>
          <a:p>
            <a:r>
              <a:rPr lang="en-US" sz="2200" b="1" i="0" u="none" strike="noStrike" dirty="0">
                <a:solidFill>
                  <a:srgbClr val="3F3F3F"/>
                </a:solidFill>
                <a:effectLst/>
                <a:latin typeface="Open Sans" panose="020B0606030504020204" pitchFamily="34" charset="0"/>
              </a:rPr>
              <a:t>__________ operators test if a sequence is present in an object.</a:t>
            </a:r>
            <a:r>
              <a:rPr lang="en-US" sz="2200" b="0" i="0" dirty="0">
                <a:solidFill>
                  <a:srgbClr val="3F3F3F"/>
                </a:solidFill>
                <a:effectLst/>
                <a:latin typeface="Open Sans" panose="020B0606030504020204" pitchFamily="34" charset="0"/>
              </a:rPr>
              <a:t>​</a:t>
            </a:r>
            <a:endParaRPr lang="en-I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9" name="Text Placeholder 8">
            <a:extLst>
              <a:ext uri="{FF2B5EF4-FFF2-40B4-BE49-F238E27FC236}">
                <a16:creationId xmlns:a16="http://schemas.microsoft.com/office/drawing/2014/main" id="{9028010F-56E9-7877-C174-8E903271549D}"/>
              </a:ext>
            </a:extLst>
          </p:cNvPr>
          <p:cNvSpPr>
            <a:spLocks noGrp="1"/>
          </p:cNvSpPr>
          <p:nvPr>
            <p:ph type="body" sz="quarter" idx="10"/>
          </p:nvPr>
        </p:nvSpPr>
        <p:spPr/>
        <p:txBody>
          <a:bodyPr/>
          <a:lstStyle/>
          <a:p>
            <a:r>
              <a:rPr lang="en-US" dirty="0"/>
              <a:t>2</a:t>
            </a:r>
            <a:endParaRPr lang="en-IN" dirty="0"/>
          </a:p>
        </p:txBody>
      </p:sp>
      <p:sp>
        <p:nvSpPr>
          <p:cNvPr id="11" name="Text Placeholder 10">
            <a:extLst>
              <a:ext uri="{FF2B5EF4-FFF2-40B4-BE49-F238E27FC236}">
                <a16:creationId xmlns:a16="http://schemas.microsoft.com/office/drawing/2014/main" id="{36001F6F-6DF2-1C17-488F-4EF0C60CDAF8}"/>
              </a:ext>
            </a:extLst>
          </p:cNvPr>
          <p:cNvSpPr>
            <a:spLocks noGrp="1"/>
          </p:cNvSpPr>
          <p:nvPr>
            <p:ph type="body" sz="quarter" idx="11"/>
          </p:nvPr>
        </p:nvSpPr>
        <p:spPr/>
        <p:txBody>
          <a:bodyPr/>
          <a:lstStyle/>
          <a:p>
            <a:r>
              <a:rPr lang="en-US" sz="2200" b="1" i="0" u="none" strike="noStrike" dirty="0">
                <a:solidFill>
                  <a:srgbClr val="3F3F3F"/>
                </a:solidFill>
                <a:effectLst/>
                <a:latin typeface="Open Sans" panose="020B0606030504020204" pitchFamily="34" charset="0"/>
              </a:rPr>
              <a:t> String indexing in Python starts with _________.</a:t>
            </a:r>
            <a:r>
              <a:rPr lang="en-US" sz="2200" b="0" i="0" dirty="0">
                <a:solidFill>
                  <a:srgbClr val="3F3F3F"/>
                </a:solidFill>
                <a:effectLst/>
                <a:latin typeface="Open Sans" panose="020B0606030504020204" pitchFamily="34" charset="0"/>
              </a:rPr>
              <a:t>​</a:t>
            </a:r>
            <a:endParaRPr lang="en-IN" dirty="0"/>
          </a:p>
        </p:txBody>
      </p:sp>
      <p:sp>
        <p:nvSpPr>
          <p:cNvPr id="13" name="Text Placeholder 12">
            <a:extLst>
              <a:ext uri="{FF2B5EF4-FFF2-40B4-BE49-F238E27FC236}">
                <a16:creationId xmlns:a16="http://schemas.microsoft.com/office/drawing/2014/main" id="{F17F1350-28BA-F6E5-32A0-DF3F2E05652A}"/>
              </a:ext>
            </a:extLst>
          </p:cNvPr>
          <p:cNvSpPr>
            <a:spLocks noGrp="1"/>
          </p:cNvSpPr>
          <p:nvPr>
            <p:ph type="body" sz="quarter" idx="12"/>
          </p:nvPr>
        </p:nvSpPr>
        <p:spPr/>
        <p:txBody>
          <a:bodyPr/>
          <a:lstStyle/>
          <a:p>
            <a:r>
              <a:rPr lang="en-US" dirty="0"/>
              <a:t>2</a:t>
            </a:r>
            <a:endParaRPr lang="en-IN" dirty="0"/>
          </a:p>
        </p:txBody>
      </p:sp>
      <p:sp>
        <p:nvSpPr>
          <p:cNvPr id="15" name="Text Placeholder 14">
            <a:extLst>
              <a:ext uri="{FF2B5EF4-FFF2-40B4-BE49-F238E27FC236}">
                <a16:creationId xmlns:a16="http://schemas.microsoft.com/office/drawing/2014/main" id="{647201A2-F791-AB81-BB64-EEBFC1A85CC5}"/>
              </a:ext>
            </a:extLst>
          </p:cNvPr>
          <p:cNvSpPr>
            <a:spLocks noGrp="1"/>
          </p:cNvSpPr>
          <p:nvPr>
            <p:ph type="body" sz="quarter" idx="13"/>
          </p:nvPr>
        </p:nvSpPr>
        <p:spPr/>
        <p:txBody>
          <a:bodyPr/>
          <a:lstStyle/>
          <a:p>
            <a:r>
              <a:rPr lang="en-US" dirty="0"/>
              <a:t>1</a:t>
            </a:r>
            <a:endParaRPr lang="en-IN" dirty="0"/>
          </a:p>
        </p:txBody>
      </p:sp>
      <p:sp>
        <p:nvSpPr>
          <p:cNvPr id="17" name="Text Placeholder 16">
            <a:extLst>
              <a:ext uri="{FF2B5EF4-FFF2-40B4-BE49-F238E27FC236}">
                <a16:creationId xmlns:a16="http://schemas.microsoft.com/office/drawing/2014/main" id="{3FFAB3A1-4942-27A5-2F3E-DF776B470AD7}"/>
              </a:ext>
            </a:extLst>
          </p:cNvPr>
          <p:cNvSpPr>
            <a:spLocks noGrp="1"/>
          </p:cNvSpPr>
          <p:nvPr>
            <p:ph type="body" sz="quarter" idx="14"/>
          </p:nvPr>
        </p:nvSpPr>
        <p:spPr/>
        <p:txBody>
          <a:bodyPr/>
          <a:lstStyle/>
          <a:p>
            <a:r>
              <a:rPr lang="en-US" dirty="0"/>
              <a:t>0</a:t>
            </a:r>
            <a:endParaRPr lang="en-IN" dirty="0"/>
          </a:p>
        </p:txBody>
      </p:sp>
      <p:sp>
        <p:nvSpPr>
          <p:cNvPr id="19" name="Text Placeholder 18">
            <a:extLst>
              <a:ext uri="{FF2B5EF4-FFF2-40B4-BE49-F238E27FC236}">
                <a16:creationId xmlns:a16="http://schemas.microsoft.com/office/drawing/2014/main" id="{10321CF1-7E9B-39C8-48F7-7788F10A1517}"/>
              </a:ext>
            </a:extLst>
          </p:cNvPr>
          <p:cNvSpPr>
            <a:spLocks noGrp="1"/>
          </p:cNvSpPr>
          <p:nvPr>
            <p:ph type="body" sz="quarter" idx="15"/>
          </p:nvPr>
        </p:nvSpPr>
        <p:spPr/>
        <p:txBody>
          <a:bodyPr/>
          <a:lstStyle/>
          <a:p>
            <a:r>
              <a:rPr lang="en-US" sz="2000" b="0" i="0" u="none" strike="noStrike" dirty="0">
                <a:solidFill>
                  <a:srgbClr val="3F3F3F"/>
                </a:solidFill>
                <a:effectLst/>
                <a:latin typeface="Open Sans" panose="020B0606030504020204" pitchFamily="34" charset="0"/>
              </a:rPr>
              <a:t>All of the above</a:t>
            </a:r>
            <a:r>
              <a:rPr lang="en-US" sz="2000" b="0" i="0" dirty="0">
                <a:solidFill>
                  <a:srgbClr val="3F3F3F"/>
                </a:solidFill>
                <a:effectLst/>
                <a:latin typeface="Open Sans" panose="020B0606030504020204" pitchFamily="34" charset="0"/>
              </a:rPr>
              <a:t>​</a:t>
            </a: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11" name="Text Placeholder 10">
            <a:extLst>
              <a:ext uri="{FF2B5EF4-FFF2-40B4-BE49-F238E27FC236}">
                <a16:creationId xmlns:a16="http://schemas.microsoft.com/office/drawing/2014/main" id="{1E4C5BC6-A7B1-5BE4-556B-228DEBB02710}"/>
              </a:ext>
            </a:extLst>
          </p:cNvPr>
          <p:cNvSpPr>
            <a:spLocks noGrp="1"/>
          </p:cNvSpPr>
          <p:nvPr>
            <p:ph type="body" sz="quarter" idx="18"/>
          </p:nvPr>
        </p:nvSpPr>
        <p:spPr/>
        <p:txBody>
          <a:bodyPr/>
          <a:lstStyle/>
          <a:p>
            <a:r>
              <a:rPr lang="en-US" dirty="0"/>
              <a:t>C</a:t>
            </a:r>
            <a:endParaRPr lang="en-IN" dirty="0"/>
          </a:p>
        </p:txBody>
      </p:sp>
      <p:sp>
        <p:nvSpPr>
          <p:cNvPr id="10" name="Text Placeholder 9">
            <a:extLst>
              <a:ext uri="{FF2B5EF4-FFF2-40B4-BE49-F238E27FC236}">
                <a16:creationId xmlns:a16="http://schemas.microsoft.com/office/drawing/2014/main" id="{1D65519E-DA35-B8DE-8AD6-1E4B12271203}"/>
              </a:ext>
            </a:extLst>
          </p:cNvPr>
          <p:cNvSpPr>
            <a:spLocks noGrp="1"/>
          </p:cNvSpPr>
          <p:nvPr>
            <p:ph type="body" sz="quarter" idx="16"/>
          </p:nvPr>
        </p:nvSpPr>
        <p:spPr/>
        <p:txBody>
          <a:bodyPr/>
          <a:lstStyle/>
          <a:p>
            <a:r>
              <a:rPr lang="en-US" sz="1800" b="1" i="0" u="none" strike="noStrike" dirty="0">
                <a:solidFill>
                  <a:srgbClr val="3F3F3F"/>
                </a:solidFill>
                <a:effectLst/>
                <a:latin typeface="Open Sans" panose="020B0606030504020204" pitchFamily="34" charset="0"/>
              </a:rPr>
              <a:t> String indexing in Python starts with 0.</a:t>
            </a:r>
            <a:r>
              <a:rPr lang="en-US" sz="1800" b="0" i="0" dirty="0">
                <a:solidFill>
                  <a:srgbClr val="3F3F3F"/>
                </a:solidFill>
                <a:effectLst/>
                <a:latin typeface="Open Sans" panose="020B0606030504020204" pitchFamily="34" charset="0"/>
              </a:rPr>
              <a:t>​</a:t>
            </a:r>
            <a:endParaRPr lang="en-IN" dirty="0"/>
          </a:p>
        </p:txBody>
      </p:sp>
      <p:sp>
        <p:nvSpPr>
          <p:cNvPr id="12" name="Text Placeholder 11">
            <a:extLst>
              <a:ext uri="{FF2B5EF4-FFF2-40B4-BE49-F238E27FC236}">
                <a16:creationId xmlns:a16="http://schemas.microsoft.com/office/drawing/2014/main" id="{5CA2E94E-97BA-5B23-1136-2A9043E1CCD2}"/>
              </a:ext>
            </a:extLst>
          </p:cNvPr>
          <p:cNvSpPr>
            <a:spLocks noGrp="1"/>
          </p:cNvSpPr>
          <p:nvPr>
            <p:ph type="body" sz="quarter" idx="19"/>
          </p:nvPr>
        </p:nvSpPr>
        <p:spPr/>
        <p:txBody>
          <a:bodyPr/>
          <a:lstStyle/>
          <a:p>
            <a:r>
              <a:rPr lang="en-US" dirty="0"/>
              <a:t>2</a:t>
            </a:r>
            <a:endParaRPr lang="en-IN" dirty="0"/>
          </a:p>
        </p:txBody>
      </p:sp>
      <p:sp>
        <p:nvSpPr>
          <p:cNvPr id="14" name="Text Placeholder 13">
            <a:extLst>
              <a:ext uri="{FF2B5EF4-FFF2-40B4-BE49-F238E27FC236}">
                <a16:creationId xmlns:a16="http://schemas.microsoft.com/office/drawing/2014/main" id="{6F278A52-4051-B04C-E8BE-5EC7D863CAA4}"/>
              </a:ext>
            </a:extLst>
          </p:cNvPr>
          <p:cNvSpPr>
            <a:spLocks noGrp="1"/>
          </p:cNvSpPr>
          <p:nvPr>
            <p:ph type="body" sz="quarter" idx="10"/>
          </p:nvPr>
        </p:nvSpPr>
        <p:spPr/>
        <p:txBody>
          <a:bodyPr/>
          <a:lstStyle/>
          <a:p>
            <a:r>
              <a:rPr lang="en-US" sz="2200" b="1" i="0" u="none" strike="noStrike" dirty="0">
                <a:solidFill>
                  <a:srgbClr val="3F3F3F"/>
                </a:solidFill>
                <a:effectLst/>
                <a:latin typeface="Open Sans" panose="020B0606030504020204" pitchFamily="34" charset="0"/>
              </a:rPr>
              <a:t> String indexing in Python starts with _________.</a:t>
            </a:r>
            <a:r>
              <a:rPr lang="en-US" sz="2200" b="0" i="0" dirty="0">
                <a:solidFill>
                  <a:srgbClr val="3F3F3F"/>
                </a:solidFill>
                <a:effectLst/>
                <a:latin typeface="Open Sans" panose="020B0606030504020204" pitchFamily="34" charset="0"/>
              </a:rPr>
              <a:t>​</a:t>
            </a:r>
            <a:endParaRPr lang="en-IN" dirty="0"/>
          </a:p>
        </p:txBody>
      </p:sp>
      <p:sp>
        <p:nvSpPr>
          <p:cNvPr id="16" name="Text Placeholder 15">
            <a:extLst>
              <a:ext uri="{FF2B5EF4-FFF2-40B4-BE49-F238E27FC236}">
                <a16:creationId xmlns:a16="http://schemas.microsoft.com/office/drawing/2014/main" id="{53A86DA6-00A9-8953-96EE-4A2E6A39D584}"/>
              </a:ext>
            </a:extLst>
          </p:cNvPr>
          <p:cNvSpPr>
            <a:spLocks noGrp="1"/>
          </p:cNvSpPr>
          <p:nvPr>
            <p:ph type="body" sz="quarter" idx="12"/>
          </p:nvPr>
        </p:nvSpPr>
        <p:spPr/>
        <p:txBody>
          <a:bodyPr/>
          <a:lstStyle/>
          <a:p>
            <a:r>
              <a:rPr lang="en-US" dirty="0"/>
              <a:t>2</a:t>
            </a:r>
            <a:endParaRPr lang="en-IN" dirty="0"/>
          </a:p>
        </p:txBody>
      </p:sp>
      <p:sp>
        <p:nvSpPr>
          <p:cNvPr id="18" name="Text Placeholder 17">
            <a:extLst>
              <a:ext uri="{FF2B5EF4-FFF2-40B4-BE49-F238E27FC236}">
                <a16:creationId xmlns:a16="http://schemas.microsoft.com/office/drawing/2014/main" id="{CCC1BD49-E9F3-7E53-E3CD-EA6E18A782C4}"/>
              </a:ext>
            </a:extLst>
          </p:cNvPr>
          <p:cNvSpPr>
            <a:spLocks noGrp="1"/>
          </p:cNvSpPr>
          <p:nvPr>
            <p:ph type="body" sz="quarter" idx="13"/>
          </p:nvPr>
        </p:nvSpPr>
        <p:spPr/>
        <p:txBody>
          <a:bodyPr/>
          <a:lstStyle/>
          <a:p>
            <a:r>
              <a:rPr lang="en-US" dirty="0"/>
              <a:t>1</a:t>
            </a:r>
            <a:endParaRPr lang="en-IN" dirty="0"/>
          </a:p>
        </p:txBody>
      </p:sp>
      <p:sp>
        <p:nvSpPr>
          <p:cNvPr id="20" name="Text Placeholder 19">
            <a:extLst>
              <a:ext uri="{FF2B5EF4-FFF2-40B4-BE49-F238E27FC236}">
                <a16:creationId xmlns:a16="http://schemas.microsoft.com/office/drawing/2014/main" id="{44821733-EE85-5E94-0A17-15EDF2C6971D}"/>
              </a:ext>
            </a:extLst>
          </p:cNvPr>
          <p:cNvSpPr>
            <a:spLocks noGrp="1"/>
          </p:cNvSpPr>
          <p:nvPr>
            <p:ph type="body" sz="quarter" idx="14"/>
          </p:nvPr>
        </p:nvSpPr>
        <p:spPr/>
        <p:txBody>
          <a:bodyPr/>
          <a:lstStyle/>
          <a:p>
            <a:r>
              <a:rPr lang="en-US" dirty="0"/>
              <a:t>0</a:t>
            </a:r>
            <a:endParaRPr lang="en-IN" dirty="0"/>
          </a:p>
        </p:txBody>
      </p:sp>
      <p:sp>
        <p:nvSpPr>
          <p:cNvPr id="22" name="Text Placeholder 21">
            <a:extLst>
              <a:ext uri="{FF2B5EF4-FFF2-40B4-BE49-F238E27FC236}">
                <a16:creationId xmlns:a16="http://schemas.microsoft.com/office/drawing/2014/main" id="{ABDF0C28-00F0-7E45-CD45-A2A065EAB94E}"/>
              </a:ext>
            </a:extLst>
          </p:cNvPr>
          <p:cNvSpPr>
            <a:spLocks noGrp="1"/>
          </p:cNvSpPr>
          <p:nvPr>
            <p:ph type="body" sz="quarter" idx="15"/>
          </p:nvPr>
        </p:nvSpPr>
        <p:spPr/>
        <p:txBody>
          <a:bodyPr/>
          <a:lstStyle/>
          <a:p>
            <a:r>
              <a:rPr lang="en-US" sz="2000" b="0" i="0" u="none" strike="noStrike" dirty="0">
                <a:solidFill>
                  <a:srgbClr val="595959"/>
                </a:solidFill>
                <a:effectLst/>
                <a:latin typeface="Open Sans" panose="020B0606030504020204" pitchFamily="34" charset="0"/>
              </a:rPr>
              <a:t>All of the above</a:t>
            </a:r>
            <a:r>
              <a:rPr lang="en-US" sz="2000" b="0" i="0" dirty="0">
                <a:solidFill>
                  <a:srgbClr val="595959"/>
                </a:solidFill>
                <a:effectLst/>
                <a:latin typeface="Open Sans" panose="020B0606030504020204" pitchFamily="34" charset="0"/>
              </a:rPr>
              <a:t>​</a:t>
            </a:r>
            <a:endParaRPr lang="en-I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9"/>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dirty="0">
                <a:solidFill>
                  <a:schemeClr val="tx1">
                    <a:lumMod val="75000"/>
                    <a:lumOff val="25000"/>
                  </a:schemeClr>
                </a:solidFill>
                <a:latin typeface="Open Sans" panose="020B0606030504020204" pitchFamily="34" charset="0"/>
              </a:rPr>
              <a:t>Thank You!</a:t>
            </a:r>
          </a:p>
        </p:txBody>
      </p:sp>
    </p:spTree>
    <p:extLst>
      <p:ext uri="{BB962C8B-B14F-4D97-AF65-F5344CB8AC3E}">
        <p14:creationId xmlns:p14="http://schemas.microsoft.com/office/powerpoint/2010/main" val="2297532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
          <p:cNvSpPr txBox="1">
            <a:spLocks noGrp="1"/>
          </p:cNvSpPr>
          <p:nvPr>
            <p:ph type="body" idx="10"/>
          </p:nvPr>
        </p:nvSpPr>
        <p:spPr>
          <a:xfrm>
            <a:off x="0" y="4114800"/>
            <a:ext cx="16256001" cy="914400"/>
          </a:xfrm>
          <a:noFill/>
          <a:ln>
            <a:noFill/>
          </a:ln>
        </p:spPr>
        <p:txBody>
          <a:bodyPr spcFirstLastPara="1" wrap="square" lIns="91425" tIns="45700" rIns="91425" bIns="45700" anchor="t" anchorCtr="0">
            <a:noAutofit/>
          </a:bodyPr>
          <a:lstStyle/>
          <a:p>
            <a:pPr lvl="0"/>
            <a:r>
              <a:rPr lang="en-US" dirty="0">
                <a:sym typeface="Open Sans"/>
              </a:rPr>
              <a:t>Data Types and Data Assignment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Data Types</a:t>
            </a:r>
            <a:endParaRPr dirty="0"/>
          </a:p>
        </p:txBody>
      </p:sp>
      <p:sp>
        <p:nvSpPr>
          <p:cNvPr id="204" name="Google Shape;204;p43"/>
          <p:cNvSpPr/>
          <p:nvPr/>
        </p:nvSpPr>
        <p:spPr>
          <a:xfrm>
            <a:off x="1536700" y="1449066"/>
            <a:ext cx="13716000" cy="938534"/>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Variables can store various kinds of data; each has a specific function. </a:t>
            </a:r>
            <a:br>
              <a:rPr lang="en-US" sz="2200" b="0" i="0" u="none" strike="noStrike" cap="none" dirty="0">
                <a:solidFill>
                  <a:srgbClr val="3F3F3F"/>
                </a:solidFill>
                <a:latin typeface="Open Sans"/>
                <a:ea typeface="Open Sans"/>
                <a:cs typeface="Open Sans"/>
                <a:sym typeface="Open Sans"/>
              </a:rPr>
            </a:br>
            <a:r>
              <a:rPr lang="en-US" sz="2200" b="0" i="0" u="none" strike="noStrike" cap="none" dirty="0">
                <a:solidFill>
                  <a:srgbClr val="3F3F3F"/>
                </a:solidFill>
                <a:latin typeface="Open Sans"/>
                <a:ea typeface="Open Sans"/>
                <a:cs typeface="Open Sans"/>
                <a:sym typeface="Open Sans"/>
              </a:rPr>
              <a:t>Objects represent data.</a:t>
            </a:r>
            <a:endParaRPr sz="2200" b="0" i="0" u="none" strike="noStrike" cap="none" dirty="0">
              <a:solidFill>
                <a:srgbClr val="3F3F3F"/>
              </a:solidFill>
              <a:latin typeface="Open Sans"/>
              <a:ea typeface="Open Sans"/>
              <a:cs typeface="Open Sans"/>
              <a:sym typeface="Open Sans"/>
            </a:endParaRPr>
          </a:p>
        </p:txBody>
      </p:sp>
      <p:sp>
        <p:nvSpPr>
          <p:cNvPr id="205" name="Google Shape;205;p43"/>
          <p:cNvSpPr/>
          <p:nvPr/>
        </p:nvSpPr>
        <p:spPr>
          <a:xfrm>
            <a:off x="6977043" y="3227508"/>
            <a:ext cx="2706494" cy="2552961"/>
          </a:xfrm>
          <a:prstGeom prst="ellipse">
            <a:avLst/>
          </a:prstGeom>
          <a:solidFill>
            <a:srgbClr val="FFF2CC"/>
          </a:solidFill>
          <a:ln w="25400" cap="flat" cmpd="sng">
            <a:solidFill>
              <a:srgbClr val="FEE5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Types of data</a:t>
            </a:r>
            <a:endParaRPr dirty="0"/>
          </a:p>
        </p:txBody>
      </p:sp>
      <p:grpSp>
        <p:nvGrpSpPr>
          <p:cNvPr id="206" name="Google Shape;206;p43"/>
          <p:cNvGrpSpPr/>
          <p:nvPr/>
        </p:nvGrpSpPr>
        <p:grpSpPr>
          <a:xfrm flipH="1">
            <a:off x="5613362" y="4495494"/>
            <a:ext cx="1201738" cy="151844"/>
            <a:chOff x="10413712" y="3352800"/>
            <a:chExt cx="1205147" cy="177800"/>
          </a:xfrm>
        </p:grpSpPr>
        <p:cxnSp>
          <p:nvCxnSpPr>
            <p:cNvPr id="207" name="Google Shape;207;p43"/>
            <p:cNvCxnSpPr/>
            <p:nvPr/>
          </p:nvCxnSpPr>
          <p:spPr>
            <a:xfrm>
              <a:off x="10413712" y="3441700"/>
              <a:ext cx="1006093" cy="0"/>
            </a:xfrm>
            <a:prstGeom prst="straightConnector1">
              <a:avLst/>
            </a:prstGeom>
            <a:noFill/>
            <a:ln w="19050" cap="flat" cmpd="sng">
              <a:solidFill>
                <a:srgbClr val="3F3F3F"/>
              </a:solidFill>
              <a:prstDash val="solid"/>
              <a:round/>
              <a:headEnd type="none" w="sm" len="sm"/>
              <a:tailEnd type="none" w="sm" len="sm"/>
            </a:ln>
          </p:spPr>
        </p:cxnSp>
        <p:sp>
          <p:nvSpPr>
            <p:cNvPr id="208" name="Google Shape;208;p43"/>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209" name="Google Shape;209;p43"/>
          <p:cNvSpPr/>
          <p:nvPr/>
        </p:nvSpPr>
        <p:spPr>
          <a:xfrm>
            <a:off x="1713997" y="3136817"/>
            <a:ext cx="3670991" cy="3616212"/>
          </a:xfrm>
          <a:prstGeom prst="roundRect">
            <a:avLst>
              <a:gd name="adj" fmla="val 8424"/>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Scalar data </a:t>
            </a: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I</a:t>
            </a:r>
            <a:r>
              <a:rPr lang="en-US" sz="2200" b="0" i="0" u="none" strike="noStrike" cap="none" dirty="0">
                <a:solidFill>
                  <a:srgbClr val="3F3F3F"/>
                </a:solidFill>
                <a:latin typeface="Open Sans"/>
                <a:ea typeface="Open Sans"/>
                <a:cs typeface="Open Sans"/>
                <a:sym typeface="Open Sans"/>
              </a:rPr>
              <a:t>nteger: 2323,  10</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F</a:t>
            </a:r>
            <a:r>
              <a:rPr lang="en-US" sz="2200" b="0" i="0" u="none" strike="noStrike" cap="none" dirty="0">
                <a:solidFill>
                  <a:srgbClr val="3F3F3F"/>
                </a:solidFill>
                <a:latin typeface="Open Sans"/>
                <a:ea typeface="Open Sans"/>
                <a:cs typeface="Open Sans"/>
                <a:sym typeface="Open Sans"/>
              </a:rPr>
              <a:t>loat: 32.3, 31.2e5</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B</a:t>
            </a:r>
            <a:r>
              <a:rPr lang="en-US" sz="2200" b="0" i="0" u="none" strike="noStrike" cap="none" dirty="0">
                <a:solidFill>
                  <a:srgbClr val="3F3F3F"/>
                </a:solidFill>
                <a:latin typeface="Open Sans"/>
                <a:ea typeface="Open Sans"/>
                <a:cs typeface="Open Sans"/>
                <a:sym typeface="Open Sans"/>
              </a:rPr>
              <a:t>oolean: True , False</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C</a:t>
            </a:r>
            <a:r>
              <a:rPr lang="en-US" sz="2200" b="0" i="0" u="none" strike="noStrike" cap="none" dirty="0">
                <a:solidFill>
                  <a:srgbClr val="3F3F3F"/>
                </a:solidFill>
                <a:latin typeface="Open Sans"/>
                <a:ea typeface="Open Sans"/>
                <a:cs typeface="Open Sans"/>
                <a:sym typeface="Open Sans"/>
              </a:rPr>
              <a:t>omplex: 2 + 6j</a:t>
            </a:r>
            <a:endParaRPr dirty="0"/>
          </a:p>
        </p:txBody>
      </p:sp>
      <p:grpSp>
        <p:nvGrpSpPr>
          <p:cNvPr id="210" name="Google Shape;210;p43"/>
          <p:cNvGrpSpPr/>
          <p:nvPr/>
        </p:nvGrpSpPr>
        <p:grpSpPr>
          <a:xfrm>
            <a:off x="9795268" y="4495494"/>
            <a:ext cx="1114035" cy="167239"/>
            <a:chOff x="10501663" y="3352800"/>
            <a:chExt cx="1117196" cy="177800"/>
          </a:xfrm>
        </p:grpSpPr>
        <p:cxnSp>
          <p:nvCxnSpPr>
            <p:cNvPr id="211" name="Google Shape;211;p43"/>
            <p:cNvCxnSpPr/>
            <p:nvPr/>
          </p:nvCxnSpPr>
          <p:spPr>
            <a:xfrm>
              <a:off x="10501663" y="3441701"/>
              <a:ext cx="1020031" cy="0"/>
            </a:xfrm>
            <a:prstGeom prst="straightConnector1">
              <a:avLst/>
            </a:prstGeom>
            <a:noFill/>
            <a:ln w="19050" cap="flat" cmpd="sng">
              <a:solidFill>
                <a:srgbClr val="3F3F3F"/>
              </a:solidFill>
              <a:prstDash val="solid"/>
              <a:round/>
              <a:headEnd type="none" w="sm" len="sm"/>
              <a:tailEnd type="none" w="sm" len="sm"/>
            </a:ln>
          </p:spPr>
        </p:cxnSp>
        <p:sp>
          <p:nvSpPr>
            <p:cNvPr id="212" name="Google Shape;212;p43"/>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grpSp>
      <p:sp>
        <p:nvSpPr>
          <p:cNvPr id="213" name="Google Shape;213;p43"/>
          <p:cNvSpPr/>
          <p:nvPr/>
        </p:nvSpPr>
        <p:spPr>
          <a:xfrm>
            <a:off x="11240759" y="3075491"/>
            <a:ext cx="3958523" cy="3677538"/>
          </a:xfrm>
          <a:prstGeom prst="roundRect">
            <a:avLst>
              <a:gd name="adj" fmla="val 8500"/>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1" i="0" u="none" strike="noStrike" cap="none" dirty="0">
                <a:solidFill>
                  <a:srgbClr val="3F3F3F"/>
                </a:solidFill>
                <a:latin typeface="Open Sans"/>
                <a:ea typeface="Open Sans"/>
                <a:cs typeface="Open Sans"/>
                <a:sym typeface="Open Sans"/>
              </a:rPr>
              <a:t>Aggregated data </a:t>
            </a: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S</a:t>
            </a:r>
            <a:r>
              <a:rPr lang="en-US" sz="2200" b="0" i="0" u="none" strike="noStrike" cap="none" dirty="0">
                <a:solidFill>
                  <a:srgbClr val="3F3F3F"/>
                </a:solidFill>
                <a:latin typeface="Open Sans"/>
                <a:ea typeface="Open Sans"/>
                <a:cs typeface="Open Sans"/>
                <a:sym typeface="Open Sans"/>
              </a:rPr>
              <a:t>tring: “abc” , ‘xyz’</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S</a:t>
            </a:r>
            <a:r>
              <a:rPr lang="en-US" sz="2200" b="0" i="0" u="none" strike="noStrike" cap="none" dirty="0">
                <a:solidFill>
                  <a:srgbClr val="3F3F3F"/>
                </a:solidFill>
                <a:latin typeface="Open Sans"/>
                <a:ea typeface="Open Sans"/>
                <a:cs typeface="Open Sans"/>
                <a:sym typeface="Open Sans"/>
              </a:rPr>
              <a:t>et:  {2, 4, 6, ‘abc’}</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L</a:t>
            </a:r>
            <a:r>
              <a:rPr lang="en-US" sz="2200" b="0" i="0" u="none" strike="noStrike" cap="none" dirty="0">
                <a:solidFill>
                  <a:srgbClr val="3F3F3F"/>
                </a:solidFill>
                <a:latin typeface="Open Sans"/>
                <a:ea typeface="Open Sans"/>
                <a:cs typeface="Open Sans"/>
                <a:sym typeface="Open Sans"/>
              </a:rPr>
              <a:t>ist: [23, 9.8, ‘a’, ‘b’, ‘a’]</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T</a:t>
            </a:r>
            <a:r>
              <a:rPr lang="en-US" sz="2200" b="0" i="0" u="none" strike="noStrike" cap="none" dirty="0">
                <a:solidFill>
                  <a:srgbClr val="3F3F3F"/>
                </a:solidFill>
                <a:latin typeface="Open Sans"/>
                <a:ea typeface="Open Sans"/>
                <a:cs typeface="Open Sans"/>
                <a:sym typeface="Open Sans"/>
              </a:rPr>
              <a:t>uple: (34.5, ‘a’ , 45, ‘w’)</a:t>
            </a:r>
            <a:endParaRPr dirty="0"/>
          </a:p>
          <a:p>
            <a:pPr marL="342900" marR="0" lvl="0" indent="-342900" algn="l" rtl="0">
              <a:lnSpc>
                <a:spcPct val="115000"/>
              </a:lnSpc>
              <a:spcBef>
                <a:spcPts val="100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D</a:t>
            </a:r>
            <a:r>
              <a:rPr lang="en-US" sz="2200" b="0" i="0" u="none" strike="noStrike" cap="none" dirty="0">
                <a:solidFill>
                  <a:srgbClr val="3F3F3F"/>
                </a:solidFill>
                <a:latin typeface="Open Sans"/>
                <a:ea typeface="Open Sans"/>
                <a:cs typeface="Open Sans"/>
                <a:sym typeface="Open Sans"/>
              </a:rPr>
              <a:t>ictionary: {‘a’ : 1 , ‘b’ : 3}</a:t>
            </a:r>
            <a:endParaRPr dirty="0"/>
          </a:p>
        </p:txBody>
      </p:sp>
      <p:sp>
        <p:nvSpPr>
          <p:cNvPr id="214" name="Google Shape;214;p43"/>
          <p:cNvSpPr/>
          <p:nvPr/>
        </p:nvSpPr>
        <p:spPr>
          <a:xfrm>
            <a:off x="2438401" y="7233402"/>
            <a:ext cx="11669486" cy="1023000"/>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Arial"/>
              <a:ea typeface="Arial"/>
              <a:cs typeface="Arial"/>
              <a:sym typeface="Arial"/>
            </a:endParaRPr>
          </a:p>
        </p:txBody>
      </p:sp>
      <p:sp>
        <p:nvSpPr>
          <p:cNvPr id="215" name="Google Shape;215;p43"/>
          <p:cNvSpPr/>
          <p:nvPr/>
        </p:nvSpPr>
        <p:spPr>
          <a:xfrm>
            <a:off x="3005509" y="6977411"/>
            <a:ext cx="185107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b="0" i="0" u="none" strike="noStrike" cap="none" dirty="0">
              <a:solidFill>
                <a:srgbClr val="000000"/>
              </a:solidFill>
              <a:latin typeface="Arial"/>
              <a:ea typeface="Arial"/>
              <a:cs typeface="Arial"/>
              <a:sym typeface="Arial"/>
            </a:endParaRPr>
          </a:p>
        </p:txBody>
      </p:sp>
      <p:sp>
        <p:nvSpPr>
          <p:cNvPr id="216" name="Google Shape;216;p43"/>
          <p:cNvSpPr txBox="1"/>
          <p:nvPr/>
        </p:nvSpPr>
        <p:spPr>
          <a:xfrm>
            <a:off x="3348927" y="7003026"/>
            <a:ext cx="1329856"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1" u="none" strike="noStrike" cap="none" dirty="0">
                <a:solidFill>
                  <a:srgbClr val="FFFFFF"/>
                </a:solidFill>
                <a:latin typeface="Open Sans"/>
                <a:ea typeface="Open Sans"/>
                <a:cs typeface="Open Sans"/>
                <a:sym typeface="Open Sans"/>
              </a:rPr>
              <a:t>Note</a:t>
            </a:r>
            <a:endParaRPr sz="2200" b="1" i="1" u="none" strike="noStrike" cap="none" dirty="0">
              <a:solidFill>
                <a:srgbClr val="FFFFFF"/>
              </a:solidFill>
              <a:latin typeface="Open Sans"/>
              <a:ea typeface="Open Sans"/>
              <a:cs typeface="Open Sans"/>
              <a:sym typeface="Open Sans"/>
            </a:endParaRPr>
          </a:p>
        </p:txBody>
      </p:sp>
      <p:sp>
        <p:nvSpPr>
          <p:cNvPr id="217" name="Google Shape;217;p43"/>
          <p:cNvSpPr txBox="1"/>
          <p:nvPr/>
        </p:nvSpPr>
        <p:spPr>
          <a:xfrm>
            <a:off x="2104571" y="7489018"/>
            <a:ext cx="1230811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data type of any object can be checked by using the built-in function </a:t>
            </a:r>
            <a:r>
              <a:rPr lang="en-US" sz="2200" b="1" u="none" strike="noStrike" cap="none" dirty="0">
                <a:solidFill>
                  <a:srgbClr val="3F3F3F"/>
                </a:solidFill>
                <a:latin typeface="Open Sans"/>
                <a:ea typeface="Open Sans"/>
                <a:cs typeface="Open Sans"/>
                <a:sym typeface="Open Sans"/>
              </a:rPr>
              <a:t>type().</a:t>
            </a:r>
            <a:endParaRPr b="1" dirty="0"/>
          </a:p>
          <a:p>
            <a:pPr marL="0" marR="0" lvl="0" indent="0" algn="l" rtl="0">
              <a:lnSpc>
                <a:spcPct val="100000"/>
              </a:lnSpc>
              <a:spcBef>
                <a:spcPts val="0"/>
              </a:spcBef>
              <a:spcAft>
                <a:spcPts val="0"/>
              </a:spcAft>
              <a:buClr>
                <a:srgbClr val="000000"/>
              </a:buClr>
              <a:buSzPts val="20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6" name="Brandline_LVC">
            <a:extLst>
              <a:ext uri="{FF2B5EF4-FFF2-40B4-BE49-F238E27FC236}">
                <a16:creationId xmlns:a16="http://schemas.microsoft.com/office/drawing/2014/main" id="{FD6E2612-7B6A-2593-B8D1-4F17C21E5CEE}"/>
              </a:ext>
            </a:extLst>
          </p:cNvPr>
          <p:cNvSpPr/>
          <p:nvPr/>
        </p:nvSpPr>
        <p:spPr>
          <a:xfrm>
            <a:off x="6908801" y="816352"/>
            <a:ext cx="24468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Scalar Data</a:t>
            </a:r>
            <a:endParaRPr dirty="0"/>
          </a:p>
        </p:txBody>
      </p:sp>
      <p:sp>
        <p:nvSpPr>
          <p:cNvPr id="204" name="Google Shape;204;p43"/>
          <p:cNvSpPr/>
          <p:nvPr/>
        </p:nvSpPr>
        <p:spPr>
          <a:xfrm>
            <a:off x="1536700" y="1449066"/>
            <a:ext cx="13716000" cy="938534"/>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Scalar data types represent a single value. The following are the syntax and examples of scalar data:</a:t>
            </a:r>
            <a:endParaRPr sz="2200" b="0" i="0" u="none" strike="noStrike" cap="none" dirty="0">
              <a:solidFill>
                <a:srgbClr val="3F3F3F"/>
              </a:solidFill>
              <a:latin typeface="Open Sans"/>
              <a:ea typeface="Open Sans"/>
              <a:cs typeface="Open Sans"/>
              <a:sym typeface="Open Sans"/>
            </a:endParaRPr>
          </a:p>
        </p:txBody>
      </p:sp>
      <p:sp>
        <p:nvSpPr>
          <p:cNvPr id="6" name="Brandline_LVC">
            <a:extLst>
              <a:ext uri="{FF2B5EF4-FFF2-40B4-BE49-F238E27FC236}">
                <a16:creationId xmlns:a16="http://schemas.microsoft.com/office/drawing/2014/main" id="{FD6E2612-7B6A-2593-B8D1-4F17C21E5CEE}"/>
              </a:ext>
            </a:extLst>
          </p:cNvPr>
          <p:cNvSpPr/>
          <p:nvPr/>
        </p:nvSpPr>
        <p:spPr>
          <a:xfrm>
            <a:off x="6908801" y="816352"/>
            <a:ext cx="24468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Picture 4">
            <a:extLst>
              <a:ext uri="{FF2B5EF4-FFF2-40B4-BE49-F238E27FC236}">
                <a16:creationId xmlns:a16="http://schemas.microsoft.com/office/drawing/2014/main" id="{9F1C415E-2031-2169-CB18-1C81E30176DB}"/>
              </a:ext>
            </a:extLst>
          </p:cNvPr>
          <p:cNvPicPr>
            <a:picLocks noChangeAspect="1"/>
          </p:cNvPicPr>
          <p:nvPr/>
        </p:nvPicPr>
        <p:blipFill>
          <a:blip r:embed="rId3"/>
          <a:stretch>
            <a:fillRect/>
          </a:stretch>
        </p:blipFill>
        <p:spPr>
          <a:xfrm>
            <a:off x="1979613" y="2692400"/>
            <a:ext cx="3995195" cy="5537200"/>
          </a:xfrm>
          <a:prstGeom prst="rect">
            <a:avLst/>
          </a:prstGeom>
          <a:ln w="88900" cap="sq" cmpd="thickThin">
            <a:solidFill>
              <a:srgbClr val="000000"/>
            </a:solidFill>
            <a:prstDash val="solid"/>
            <a:miter lim="800000"/>
          </a:ln>
          <a:effectLst>
            <a:innerShdw blurRad="76200">
              <a:srgbClr val="000000"/>
            </a:innerShdw>
          </a:effectLst>
        </p:spPr>
      </p:pic>
      <p:sp>
        <p:nvSpPr>
          <p:cNvPr id="7" name="Google Shape;282;p11">
            <a:extLst>
              <a:ext uri="{FF2B5EF4-FFF2-40B4-BE49-F238E27FC236}">
                <a16:creationId xmlns:a16="http://schemas.microsoft.com/office/drawing/2014/main" id="{C461331C-53A2-A3B0-19C6-3BD409A823EE}"/>
              </a:ext>
            </a:extLst>
          </p:cNvPr>
          <p:cNvSpPr/>
          <p:nvPr/>
        </p:nvSpPr>
        <p:spPr>
          <a:xfrm>
            <a:off x="6821487" y="3173488"/>
            <a:ext cx="7924800" cy="3860795"/>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000000"/>
              </a:buClr>
              <a:buSzPts val="2200"/>
              <a:buFont typeface="Arial"/>
              <a:buChar char="•"/>
            </a:pPr>
            <a:r>
              <a:rPr lang="en-US" sz="2200" b="1" dirty="0">
                <a:solidFill>
                  <a:srgbClr val="3F3F3F"/>
                </a:solidFill>
                <a:latin typeface="Open Sans"/>
                <a:ea typeface="Open Sans"/>
                <a:cs typeface="Open Sans"/>
                <a:sym typeface="Open Sans"/>
              </a:rPr>
              <a:t>Integer</a:t>
            </a:r>
            <a:r>
              <a:rPr lang="en-US" sz="2200" dirty="0">
                <a:solidFill>
                  <a:srgbClr val="3F3F3F"/>
                </a:solidFill>
                <a:latin typeface="Open Sans"/>
                <a:ea typeface="Open Sans"/>
                <a:cs typeface="Open Sans"/>
                <a:sym typeface="Open Sans"/>
              </a:rPr>
              <a:t> represents whole numbers without a fractional part.</a:t>
            </a:r>
          </a:p>
          <a:p>
            <a:pPr marL="342900" marR="0" lvl="0" indent="-342900" algn="l" rtl="0">
              <a:lnSpc>
                <a:spcPct val="115000"/>
              </a:lnSpc>
              <a:spcBef>
                <a:spcPts val="1000"/>
              </a:spcBef>
              <a:spcAft>
                <a:spcPts val="0"/>
              </a:spcAft>
              <a:buClr>
                <a:srgbClr val="000000"/>
              </a:buClr>
              <a:buSzPts val="2200"/>
              <a:buFont typeface="Arial"/>
              <a:buChar char="•"/>
            </a:pPr>
            <a:r>
              <a:rPr lang="en-US" sz="2200" b="1" dirty="0">
                <a:solidFill>
                  <a:srgbClr val="3F3F3F"/>
                </a:solidFill>
                <a:latin typeface="Open Sans"/>
                <a:ea typeface="Open Sans"/>
                <a:cs typeface="Open Sans"/>
                <a:sym typeface="Open Sans"/>
              </a:rPr>
              <a:t>Float</a:t>
            </a:r>
            <a:r>
              <a:rPr lang="en-US" sz="2200" dirty="0">
                <a:solidFill>
                  <a:srgbClr val="3F3F3F"/>
                </a:solidFill>
                <a:latin typeface="Open Sans"/>
                <a:ea typeface="Open Sans"/>
                <a:cs typeface="Open Sans"/>
                <a:sym typeface="Open Sans"/>
              </a:rPr>
              <a:t> represents real numbers with a fractional part.</a:t>
            </a:r>
          </a:p>
          <a:p>
            <a:pPr marL="342900" marR="0" lvl="0" indent="-342900" algn="l" rtl="0">
              <a:lnSpc>
                <a:spcPct val="115000"/>
              </a:lnSpc>
              <a:spcBef>
                <a:spcPts val="1000"/>
              </a:spcBef>
              <a:spcAft>
                <a:spcPts val="0"/>
              </a:spcAft>
              <a:buClr>
                <a:srgbClr val="000000"/>
              </a:buClr>
              <a:buSzPts val="2200"/>
              <a:buFont typeface="Arial"/>
              <a:buChar char="•"/>
            </a:pPr>
            <a:r>
              <a:rPr lang="en-US" sz="2200" b="1" dirty="0">
                <a:solidFill>
                  <a:srgbClr val="3F3F3F"/>
                </a:solidFill>
                <a:latin typeface="Open Sans"/>
                <a:ea typeface="Open Sans"/>
                <a:cs typeface="Open Sans"/>
                <a:sym typeface="Open Sans"/>
              </a:rPr>
              <a:t>Boolean</a:t>
            </a:r>
            <a:r>
              <a:rPr lang="en-US" sz="2200" dirty="0">
                <a:solidFill>
                  <a:srgbClr val="3F3F3F"/>
                </a:solidFill>
                <a:latin typeface="Open Sans"/>
                <a:ea typeface="Open Sans"/>
                <a:cs typeface="Open Sans"/>
                <a:sym typeface="Open Sans"/>
              </a:rPr>
              <a:t> represents two values, either </a:t>
            </a:r>
            <a:r>
              <a:rPr lang="en-US" sz="2200" i="1" dirty="0">
                <a:solidFill>
                  <a:srgbClr val="3F3F3F"/>
                </a:solidFill>
                <a:latin typeface="Open Sans"/>
                <a:ea typeface="Open Sans"/>
                <a:cs typeface="Open Sans"/>
                <a:sym typeface="Open Sans"/>
              </a:rPr>
              <a:t>True</a:t>
            </a:r>
            <a:r>
              <a:rPr lang="en-US" sz="2200" dirty="0">
                <a:solidFill>
                  <a:srgbClr val="3F3F3F"/>
                </a:solidFill>
                <a:latin typeface="Open Sans"/>
                <a:ea typeface="Open Sans"/>
                <a:cs typeface="Open Sans"/>
                <a:sym typeface="Open Sans"/>
              </a:rPr>
              <a:t> or </a:t>
            </a:r>
            <a:r>
              <a:rPr lang="en-US" sz="2200" i="1" dirty="0">
                <a:solidFill>
                  <a:srgbClr val="3F3F3F"/>
                </a:solidFill>
                <a:latin typeface="Open Sans"/>
                <a:ea typeface="Open Sans"/>
                <a:cs typeface="Open Sans"/>
                <a:sym typeface="Open Sans"/>
              </a:rPr>
              <a:t>False</a:t>
            </a:r>
            <a:r>
              <a:rPr lang="en-US" sz="2200" dirty="0">
                <a:solidFill>
                  <a:srgbClr val="3F3F3F"/>
                </a:solidFill>
                <a:latin typeface="Open Sans"/>
                <a:ea typeface="Open Sans"/>
                <a:cs typeface="Open Sans"/>
                <a:sym typeface="Open Sans"/>
              </a:rPr>
              <a:t>.</a:t>
            </a:r>
          </a:p>
          <a:p>
            <a:pPr marL="342900" marR="0" lvl="0" indent="-342900" algn="l" rtl="0">
              <a:lnSpc>
                <a:spcPct val="115000"/>
              </a:lnSpc>
              <a:spcBef>
                <a:spcPts val="1000"/>
              </a:spcBef>
              <a:spcAft>
                <a:spcPts val="0"/>
              </a:spcAft>
              <a:buClr>
                <a:srgbClr val="000000"/>
              </a:buClr>
              <a:buSzPts val="2200"/>
              <a:buFont typeface="Arial"/>
              <a:buChar char="•"/>
            </a:pPr>
            <a:endParaRPr lang="en-US" dirty="0"/>
          </a:p>
        </p:txBody>
      </p:sp>
      <p:cxnSp>
        <p:nvCxnSpPr>
          <p:cNvPr id="8" name="Google Shape;283;p11">
            <a:extLst>
              <a:ext uri="{FF2B5EF4-FFF2-40B4-BE49-F238E27FC236}">
                <a16:creationId xmlns:a16="http://schemas.microsoft.com/office/drawing/2014/main" id="{5CA55A5E-EA40-E5EF-336D-585B70C38413}"/>
              </a:ext>
            </a:extLst>
          </p:cNvPr>
          <p:cNvCxnSpPr>
            <a:cxnSpLocks/>
          </p:cNvCxnSpPr>
          <p:nvPr/>
        </p:nvCxnSpPr>
        <p:spPr>
          <a:xfrm>
            <a:off x="6033589" y="5185229"/>
            <a:ext cx="638628" cy="0"/>
          </a:xfrm>
          <a:prstGeom prst="straightConnector1">
            <a:avLst/>
          </a:prstGeom>
          <a:noFill/>
          <a:ln w="9525" cap="flat" cmpd="sng">
            <a:solidFill>
              <a:srgbClr val="5597D3"/>
            </a:solidFill>
            <a:prstDash val="solid"/>
            <a:round/>
            <a:headEnd type="none" w="sm" len="sm"/>
            <a:tailEnd type="triangle" w="med" len="med"/>
          </a:ln>
        </p:spPr>
      </p:cxnSp>
    </p:spTree>
    <p:extLst>
      <p:ext uri="{BB962C8B-B14F-4D97-AF65-F5344CB8AC3E}">
        <p14:creationId xmlns:p14="http://schemas.microsoft.com/office/powerpoint/2010/main" val="60524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Scalar Data</a:t>
            </a:r>
            <a:endParaRPr dirty="0"/>
          </a:p>
        </p:txBody>
      </p:sp>
      <p:sp>
        <p:nvSpPr>
          <p:cNvPr id="6" name="Brandline_LVC">
            <a:extLst>
              <a:ext uri="{FF2B5EF4-FFF2-40B4-BE49-F238E27FC236}">
                <a16:creationId xmlns:a16="http://schemas.microsoft.com/office/drawing/2014/main" id="{FD6E2612-7B6A-2593-B8D1-4F17C21E5CEE}"/>
              </a:ext>
            </a:extLst>
          </p:cNvPr>
          <p:cNvSpPr/>
          <p:nvPr/>
        </p:nvSpPr>
        <p:spPr>
          <a:xfrm>
            <a:off x="6908801" y="816352"/>
            <a:ext cx="24468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Google Shape;282;p11">
            <a:extLst>
              <a:ext uri="{FF2B5EF4-FFF2-40B4-BE49-F238E27FC236}">
                <a16:creationId xmlns:a16="http://schemas.microsoft.com/office/drawing/2014/main" id="{C461331C-53A2-A3B0-19C6-3BD409A823EE}"/>
              </a:ext>
            </a:extLst>
          </p:cNvPr>
          <p:cNvSpPr/>
          <p:nvPr/>
        </p:nvSpPr>
        <p:spPr>
          <a:xfrm>
            <a:off x="8447087" y="3440944"/>
            <a:ext cx="6442325" cy="3227312"/>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15000"/>
              </a:lnSpc>
              <a:spcBef>
                <a:spcPts val="1000"/>
              </a:spcBef>
              <a:spcAft>
                <a:spcPts val="0"/>
              </a:spcAft>
              <a:buClr>
                <a:srgbClr val="000000"/>
              </a:buClr>
              <a:buSzPts val="22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complex</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data type in Python represents complex numbers.</a:t>
            </a:r>
          </a:p>
          <a:p>
            <a:pPr marL="342900" marR="0" lvl="0" indent="-342900" algn="l" rtl="0">
              <a:lnSpc>
                <a:spcPct val="115000"/>
              </a:lnSpc>
              <a:spcBef>
                <a:spcPts val="1000"/>
              </a:spcBef>
              <a:spcAft>
                <a:spcPts val="0"/>
              </a:spcAft>
              <a:buClr>
                <a:srgbClr val="000000"/>
              </a:buClr>
              <a:buSzPts val="2200"/>
              <a:buFont typeface="Arial" panose="020B0604020202020204" pitchFamily="34" charset="0"/>
              <a:buChar char="•"/>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Complex numbers are expressed as </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 + bj</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where </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the real part, and </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the imaginary part.</a:t>
            </a:r>
          </a:p>
        </p:txBody>
      </p:sp>
      <p:cxnSp>
        <p:nvCxnSpPr>
          <p:cNvPr id="8" name="Google Shape;283;p11">
            <a:extLst>
              <a:ext uri="{FF2B5EF4-FFF2-40B4-BE49-F238E27FC236}">
                <a16:creationId xmlns:a16="http://schemas.microsoft.com/office/drawing/2014/main" id="{5CA55A5E-EA40-E5EF-336D-585B70C38413}"/>
              </a:ext>
            </a:extLst>
          </p:cNvPr>
          <p:cNvCxnSpPr>
            <a:cxnSpLocks/>
          </p:cNvCxnSpPr>
          <p:nvPr/>
        </p:nvCxnSpPr>
        <p:spPr>
          <a:xfrm>
            <a:off x="7659189" y="5204657"/>
            <a:ext cx="638628" cy="0"/>
          </a:xfrm>
          <a:prstGeom prst="straightConnector1">
            <a:avLst/>
          </a:prstGeom>
          <a:noFill/>
          <a:ln w="9525" cap="flat" cmpd="sng">
            <a:solidFill>
              <a:srgbClr val="5597D3"/>
            </a:solidFill>
            <a:prstDash val="solid"/>
            <a:round/>
            <a:headEnd type="none" w="sm" len="sm"/>
            <a:tailEnd type="triangle" w="med" len="med"/>
          </a:ln>
        </p:spPr>
      </p:cxnSp>
      <p:pic>
        <p:nvPicPr>
          <p:cNvPr id="3" name="Picture 2">
            <a:extLst>
              <a:ext uri="{FF2B5EF4-FFF2-40B4-BE49-F238E27FC236}">
                <a16:creationId xmlns:a16="http://schemas.microsoft.com/office/drawing/2014/main" id="{23E4B151-8903-326C-2957-76860DE837AB}"/>
              </a:ext>
            </a:extLst>
          </p:cNvPr>
          <p:cNvPicPr>
            <a:picLocks noChangeAspect="1"/>
          </p:cNvPicPr>
          <p:nvPr/>
        </p:nvPicPr>
        <p:blipFill>
          <a:blip r:embed="rId3"/>
          <a:stretch>
            <a:fillRect/>
          </a:stretch>
        </p:blipFill>
        <p:spPr>
          <a:xfrm>
            <a:off x="1366588" y="3070301"/>
            <a:ext cx="6143331" cy="4268712"/>
          </a:xfrm>
          <a:prstGeom prst="rect">
            <a:avLst/>
          </a:prstGeom>
          <a:ln w="88900" cap="sq" cmpd="thickThin">
            <a:solidFill>
              <a:srgbClr val="000000"/>
            </a:solidFill>
            <a:prstDash val="solid"/>
            <a:miter lim="800000"/>
          </a:ln>
          <a:effectLst>
            <a:innerShdw blurRad="76200">
              <a:srgbClr val="000000"/>
            </a:innerShdw>
          </a:effectLst>
        </p:spPr>
      </p:pic>
      <p:sp>
        <p:nvSpPr>
          <p:cNvPr id="10" name="Google Shape;204;p43">
            <a:extLst>
              <a:ext uri="{FF2B5EF4-FFF2-40B4-BE49-F238E27FC236}">
                <a16:creationId xmlns:a16="http://schemas.microsoft.com/office/drawing/2014/main" id="{DF079E67-C5AB-A8FF-53C0-E50DE311F1F4}"/>
              </a:ext>
            </a:extLst>
          </p:cNvPr>
          <p:cNvSpPr/>
          <p:nvPr/>
        </p:nvSpPr>
        <p:spPr>
          <a:xfrm>
            <a:off x="1536700" y="1449066"/>
            <a:ext cx="13716000" cy="938534"/>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Scalar data types represent a single value. The following are the syntax and examples of scalar data:</a:t>
            </a:r>
            <a:endParaRPr sz="2200" b="0" i="0" u="none" strike="noStrike" cap="none" dirty="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78712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Aggregated Data </a:t>
            </a:r>
          </a:p>
        </p:txBody>
      </p:sp>
      <p:sp>
        <p:nvSpPr>
          <p:cNvPr id="204" name="Google Shape;204;p43"/>
          <p:cNvSpPr/>
          <p:nvPr/>
        </p:nvSpPr>
        <p:spPr>
          <a:xfrm>
            <a:off x="1536700" y="1449066"/>
            <a:ext cx="13716000" cy="938534"/>
          </a:xfrm>
          <a:prstGeom prst="roundRect">
            <a:avLst>
              <a:gd name="adj" fmla="val 11839"/>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None/>
            </a:pPr>
            <a:r>
              <a:rPr lang="en-US" sz="2200" b="0" i="0" u="none" strike="noStrike" cap="none" dirty="0">
                <a:solidFill>
                  <a:srgbClr val="3F3F3F"/>
                </a:solidFill>
                <a:latin typeface="Open Sans"/>
                <a:ea typeface="Open Sans"/>
                <a:cs typeface="Open Sans"/>
                <a:sym typeface="Open Sans"/>
              </a:rPr>
              <a:t>Aggregated data types represent collections of values. The following are the syntax and examples of aggregated data:</a:t>
            </a:r>
            <a:endParaRPr sz="2200" b="0" i="0" u="none" strike="noStrike" cap="none" dirty="0">
              <a:solidFill>
                <a:srgbClr val="3F3F3F"/>
              </a:solidFill>
              <a:latin typeface="Open Sans"/>
              <a:ea typeface="Open Sans"/>
              <a:cs typeface="Open Sans"/>
              <a:sym typeface="Open Sans"/>
            </a:endParaRPr>
          </a:p>
        </p:txBody>
      </p:sp>
      <p:sp>
        <p:nvSpPr>
          <p:cNvPr id="7" name="Google Shape;282;p11">
            <a:extLst>
              <a:ext uri="{FF2B5EF4-FFF2-40B4-BE49-F238E27FC236}">
                <a16:creationId xmlns:a16="http://schemas.microsoft.com/office/drawing/2014/main" id="{C461331C-53A2-A3B0-19C6-3BD409A823EE}"/>
              </a:ext>
            </a:extLst>
          </p:cNvPr>
          <p:cNvSpPr/>
          <p:nvPr/>
        </p:nvSpPr>
        <p:spPr>
          <a:xfrm>
            <a:off x="8616406" y="3229431"/>
            <a:ext cx="6026694" cy="3860795"/>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marR="0" lvl="0" indent="-203200" algn="l" rtl="0">
              <a:lnSpc>
                <a:spcPct val="115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15000"/>
              </a:lnSpc>
              <a:spcBef>
                <a:spcPts val="1000"/>
              </a:spcBef>
              <a:spcAft>
                <a:spcPts val="0"/>
              </a:spcAft>
              <a:buClr>
                <a:srgbClr val="000000"/>
              </a:buClr>
              <a:buSzPts val="2200"/>
              <a:buFont typeface="Arial"/>
              <a:buChar char="•"/>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String</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represents sequences of characters enclosed in single, double, or triple quotes.</a:t>
            </a:r>
          </a:p>
          <a:p>
            <a:pPr marL="342900" marR="0" lvl="0" indent="-342900" algn="l" rtl="0">
              <a:lnSpc>
                <a:spcPct val="115000"/>
              </a:lnSpc>
              <a:spcBef>
                <a:spcPts val="1000"/>
              </a:spcBef>
              <a:spcAft>
                <a:spcPts val="0"/>
              </a:spcAft>
              <a:buClr>
                <a:srgbClr val="000000"/>
              </a:buClr>
              <a:buSzPts val="2200"/>
              <a:buFont typeface="Arial"/>
              <a:buChar char="•"/>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Set</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an unordered collection of unique items in Python. </a:t>
            </a:r>
          </a:p>
          <a:p>
            <a:pPr marL="342900" marR="0" lvl="0" indent="-342900" algn="l" rtl="0">
              <a:lnSpc>
                <a:spcPct val="115000"/>
              </a:lnSpc>
              <a:spcBef>
                <a:spcPts val="1000"/>
              </a:spcBef>
              <a:spcAft>
                <a:spcPts val="0"/>
              </a:spcAft>
              <a:buClr>
                <a:srgbClr val="000000"/>
              </a:buClr>
              <a:buSzPts val="2200"/>
              <a:buFont typeface="Arial"/>
              <a:buChar char="•"/>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List</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an ordered collection of items, which can be of different types.</a:t>
            </a:r>
          </a:p>
          <a:p>
            <a:pPr marL="342900" marR="0" lvl="0" indent="-342900" algn="l" rtl="0">
              <a:lnSpc>
                <a:spcPct val="115000"/>
              </a:lnSpc>
              <a:spcBef>
                <a:spcPts val="1000"/>
              </a:spcBef>
              <a:spcAft>
                <a:spcPts val="0"/>
              </a:spcAft>
              <a:buClr>
                <a:srgbClr val="000000"/>
              </a:buClr>
              <a:buSzPts val="2200"/>
              <a:buFont typeface="Arial"/>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Google Shape;283;p11">
            <a:extLst>
              <a:ext uri="{FF2B5EF4-FFF2-40B4-BE49-F238E27FC236}">
                <a16:creationId xmlns:a16="http://schemas.microsoft.com/office/drawing/2014/main" id="{5CA55A5E-EA40-E5EF-336D-585B70C38413}"/>
              </a:ext>
            </a:extLst>
          </p:cNvPr>
          <p:cNvCxnSpPr>
            <a:cxnSpLocks/>
          </p:cNvCxnSpPr>
          <p:nvPr/>
        </p:nvCxnSpPr>
        <p:spPr>
          <a:xfrm>
            <a:off x="7862389" y="5159829"/>
            <a:ext cx="638628" cy="0"/>
          </a:xfrm>
          <a:prstGeom prst="straightConnector1">
            <a:avLst/>
          </a:prstGeom>
          <a:noFill/>
          <a:ln w="9525" cap="flat" cmpd="sng">
            <a:solidFill>
              <a:srgbClr val="5597D3"/>
            </a:solidFill>
            <a:prstDash val="solid"/>
            <a:round/>
            <a:headEnd type="none" w="sm" len="sm"/>
            <a:tailEnd type="triangle" w="med" len="med"/>
          </a:ln>
        </p:spPr>
      </p:cxnSp>
      <p:sp>
        <p:nvSpPr>
          <p:cNvPr id="2" name="Brandline_LVC">
            <a:extLst>
              <a:ext uri="{FF2B5EF4-FFF2-40B4-BE49-F238E27FC236}">
                <a16:creationId xmlns:a16="http://schemas.microsoft.com/office/drawing/2014/main" id="{8E2625A8-C9D8-0FB5-63E6-0A4D47B343B1}"/>
              </a:ext>
            </a:extLst>
          </p:cNvPr>
          <p:cNvSpPr/>
          <p:nvPr/>
        </p:nvSpPr>
        <p:spPr>
          <a:xfrm>
            <a:off x="6235700" y="816352"/>
            <a:ext cx="378229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613DF169-2B4F-05B3-BB42-8C0596AC5906}"/>
              </a:ext>
            </a:extLst>
          </p:cNvPr>
          <p:cNvPicPr>
            <a:picLocks noChangeAspect="1"/>
          </p:cNvPicPr>
          <p:nvPr/>
        </p:nvPicPr>
        <p:blipFill>
          <a:blip r:embed="rId3"/>
          <a:stretch>
            <a:fillRect/>
          </a:stretch>
        </p:blipFill>
        <p:spPr>
          <a:xfrm>
            <a:off x="1612900" y="2919487"/>
            <a:ext cx="6134100" cy="502071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21102852"/>
      </p:ext>
    </p:extLst>
  </p:cSld>
  <p:clrMapOvr>
    <a:masterClrMapping/>
  </p:clrMapOvr>
</p:sld>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2271</TotalTime>
  <Words>3398</Words>
  <Application>Microsoft Office PowerPoint</Application>
  <PresentationFormat>Custom</PresentationFormat>
  <Paragraphs>441</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Courier New</vt:lpstr>
      <vt:lpstr>Open Sans</vt:lpstr>
      <vt:lpstr>Open Sans ExtraBold</vt:lpstr>
      <vt:lpstr>Segoe UI</vt:lpstr>
      <vt:lpstr>Söhne</vt:lpstr>
      <vt:lpstr>2023_LVC</vt:lpstr>
      <vt:lpstr>PowerPoint Presentation</vt:lpstr>
      <vt:lpstr>PowerPoint Presentation</vt:lpstr>
      <vt:lpstr>PowerPoint Presentation</vt:lpstr>
      <vt:lpstr>Business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Assisted Practice : Data Types, Operators, and Strings</vt:lpstr>
      <vt:lpstr>PowerPoint Presentation</vt:lpstr>
      <vt:lpstr>File Handling in Python</vt:lpstr>
      <vt:lpstr>Creating and Opening a File</vt:lpstr>
      <vt:lpstr>Reading from a File</vt:lpstr>
      <vt:lpstr>Writing to a File and Closing a File</vt:lpstr>
      <vt:lpstr>Assisted Practice : File Handling in Python</vt:lpstr>
      <vt:lpstr>PowerPoint Presentation</vt:lpstr>
      <vt:lpstr>Introduction to Error Handling </vt:lpstr>
      <vt:lpstr>Error Handling in Python: Example</vt:lpstr>
      <vt:lpstr>Assisted Practice : Error Handling in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Aishwarya B</cp:lastModifiedBy>
  <cp:revision>215</cp:revision>
  <dcterms:created xsi:type="dcterms:W3CDTF">2023-05-19T12:36:11Z</dcterms:created>
  <dcterms:modified xsi:type="dcterms:W3CDTF">2024-09-24T09:56:52Z</dcterms:modified>
</cp:coreProperties>
</file>